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4.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5.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6.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3.xml" ContentType="application/vnd.openxmlformats-officedocument.presentationml.tags+xml"/>
  <Override PartName="/ppt/notesSlides/notesSlide6.xml" ContentType="application/vnd.openxmlformats-officedocument.presentationml.notesSlide+xml"/>
  <Override PartName="/ppt/tags/tag64.xml" ContentType="application/vnd.openxmlformats-officedocument.presentationml.tags+xml"/>
  <Override PartName="/ppt/notesSlides/notesSlide7.xml" ContentType="application/vnd.openxmlformats-officedocument.presentationml.notesSlide+xml"/>
  <Override PartName="/ppt/tags/tag6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7" r:id="rId1"/>
    <p:sldMasterId id="2147483864" r:id="rId2"/>
    <p:sldMasterId id="2147483898" r:id="rId3"/>
    <p:sldMasterId id="2147483921" r:id="rId4"/>
    <p:sldMasterId id="2147483933" r:id="rId5"/>
    <p:sldMasterId id="2147483967" r:id="rId6"/>
    <p:sldMasterId id="2147484001" r:id="rId7"/>
    <p:sldMasterId id="2147484036" r:id="rId8"/>
  </p:sldMasterIdLst>
  <p:notesMasterIdLst>
    <p:notesMasterId r:id="rId33"/>
  </p:notesMasterIdLst>
  <p:handoutMasterIdLst>
    <p:handoutMasterId r:id="rId34"/>
  </p:handoutMasterIdLst>
  <p:sldIdLst>
    <p:sldId id="467" r:id="rId9"/>
    <p:sldId id="555" r:id="rId10"/>
    <p:sldId id="571" r:id="rId11"/>
    <p:sldId id="574" r:id="rId12"/>
    <p:sldId id="544" r:id="rId13"/>
    <p:sldId id="570" r:id="rId14"/>
    <p:sldId id="503" r:id="rId15"/>
    <p:sldId id="573" r:id="rId16"/>
    <p:sldId id="523" r:id="rId17"/>
    <p:sldId id="554" r:id="rId18"/>
    <p:sldId id="568" r:id="rId19"/>
    <p:sldId id="569" r:id="rId20"/>
    <p:sldId id="566" r:id="rId21"/>
    <p:sldId id="558" r:id="rId22"/>
    <p:sldId id="559" r:id="rId23"/>
    <p:sldId id="560" r:id="rId24"/>
    <p:sldId id="561" r:id="rId25"/>
    <p:sldId id="562" r:id="rId26"/>
    <p:sldId id="563" r:id="rId27"/>
    <p:sldId id="552" r:id="rId28"/>
    <p:sldId id="575" r:id="rId29"/>
    <p:sldId id="577" r:id="rId30"/>
    <p:sldId id="576" r:id="rId31"/>
    <p:sldId id="493" r:id="rId32"/>
  </p:sldIdLst>
  <p:sldSz cx="9144000" cy="5143500" type="screen16x9"/>
  <p:notesSz cx="7010400" cy="9296400"/>
  <p:custDataLst>
    <p:tags r:id="rId35"/>
  </p:custDataLst>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1882">
          <p15:clr>
            <a:srgbClr val="A4A3A4"/>
          </p15:clr>
        </p15:guide>
        <p15:guide id="2" orient="horz">
          <p15:clr>
            <a:srgbClr val="A4A3A4"/>
          </p15:clr>
        </p15:guide>
        <p15:guide id="3" orient="horz" pos="2853">
          <p15:clr>
            <a:srgbClr val="A4A3A4"/>
          </p15:clr>
        </p15:guide>
        <p15:guide id="4" orient="horz" pos="361">
          <p15:clr>
            <a:srgbClr val="A4A3A4"/>
          </p15:clr>
        </p15:guide>
        <p15:guide id="5" orient="horz" pos="3115">
          <p15:clr>
            <a:srgbClr val="A4A3A4"/>
          </p15:clr>
        </p15:guide>
        <p15:guide id="6" orient="horz" pos="496">
          <p15:clr>
            <a:srgbClr val="A4A3A4"/>
          </p15:clr>
        </p15:guide>
        <p15:guide id="7" orient="horz" pos="1087">
          <p15:clr>
            <a:srgbClr val="A4A3A4"/>
          </p15:clr>
        </p15:guide>
        <p15:guide id="8" pos="5613">
          <p15:clr>
            <a:srgbClr val="A4A3A4"/>
          </p15:clr>
        </p15:guide>
        <p15:guide id="9" pos="2818">
          <p15:clr>
            <a:srgbClr val="A4A3A4"/>
          </p15:clr>
        </p15:guide>
        <p15:guide id="10" pos="5237">
          <p15:clr>
            <a:srgbClr val="A4A3A4"/>
          </p15:clr>
        </p15:guide>
        <p15:guide id="11" pos="245">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D6"/>
    <a:srgbClr val="0000FF"/>
    <a:srgbClr val="FFFF99"/>
    <a:srgbClr val="FFFFCC"/>
    <a:srgbClr val="669900"/>
    <a:srgbClr val="009900"/>
    <a:srgbClr val="E5E8E8"/>
    <a:srgbClr val="87898B"/>
    <a:srgbClr val="B9B8BB"/>
    <a:srgbClr val="E6EB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46" autoAdjust="0"/>
    <p:restoredTop sz="84544" autoAdjust="0"/>
  </p:normalViewPr>
  <p:slideViewPr>
    <p:cSldViewPr snapToGrid="0">
      <p:cViewPr varScale="1">
        <p:scale>
          <a:sx n="100" d="100"/>
          <a:sy n="100" d="100"/>
        </p:scale>
        <p:origin x="1070" y="58"/>
      </p:cViewPr>
      <p:guideLst>
        <p:guide orient="horz" pos="1882"/>
        <p:guide orient="horz"/>
        <p:guide orient="horz" pos="2853"/>
        <p:guide orient="horz" pos="361"/>
        <p:guide orient="horz" pos="3115"/>
        <p:guide orient="horz" pos="496"/>
        <p:guide orient="horz" pos="1087"/>
        <p:guide pos="5613"/>
        <p:guide pos="2818"/>
        <p:guide pos="5237"/>
        <p:guide pos="245"/>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6" d="100"/>
          <a:sy n="86" d="100"/>
        </p:scale>
        <p:origin x="-376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ags" Target="tags/tag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603787545058"/>
          <c:y val="7.7638198215822005E-2"/>
          <c:w val="0.56314927769219203"/>
          <c:h val="0.84472360356836895"/>
        </c:manualLayout>
      </c:layout>
      <c:pieChart>
        <c:varyColors val="0"/>
        <c:ser>
          <c:idx val="0"/>
          <c:order val="0"/>
          <c:tx>
            <c:strRef>
              <c:f>Sheet1!$B$1</c:f>
              <c:strCache>
                <c:ptCount val="1"/>
              </c:strCache>
            </c:strRef>
          </c:tx>
          <c:spPr>
            <a:solidFill>
              <a:srgbClr val="5693C9">
                <a:lumMod val="50000"/>
              </a:srgbClr>
            </a:solidFill>
          </c:spPr>
          <c:cat>
            <c:numRef>
              <c:f>Sheet1!$A$2:$A$5</c:f>
              <c:numCache>
                <c:formatCode>General</c:formatCode>
                <c:ptCount val="4"/>
              </c:numCache>
            </c:numRef>
          </c:cat>
          <c:val>
            <c:numRef>
              <c:f>Sheet1!$B$2:$B$5</c:f>
              <c:numCache>
                <c:formatCode>General</c:formatCode>
                <c:ptCount val="4"/>
                <c:pt idx="0">
                  <c:v>50</c:v>
                </c:pt>
                <c:pt idx="1">
                  <c:v>50</c:v>
                </c:pt>
                <c:pt idx="2">
                  <c:v>50</c:v>
                </c:pt>
                <c:pt idx="3">
                  <c:v>50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Arial"/>
              </a:defRPr>
            </a:lvl1pPr>
          </a:lstStyle>
          <a:p>
            <a:pPr>
              <a:defRPr/>
            </a:pPr>
            <a:endParaRPr lang="en-GB"/>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Arial"/>
              </a:defRPr>
            </a:lvl1pPr>
          </a:lstStyle>
          <a:p>
            <a:pPr>
              <a:defRPr/>
            </a:pPr>
            <a:fld id="{02E73E4E-C017-4182-89EE-1EBF23599107}" type="datetimeFigureOut">
              <a:rPr lang="en-US"/>
              <a:pPr>
                <a:defRPr/>
              </a:pPr>
              <a:t>12/10/2013</a:t>
            </a:fld>
            <a:endParaRPr lang="en-GB"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Arial"/>
              </a:defRPr>
            </a:lvl1pPr>
          </a:lstStyle>
          <a:p>
            <a:pPr>
              <a:defRPr/>
            </a:pPr>
            <a:endParaRPr lang="en-GB"/>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Arial"/>
              </a:defRPr>
            </a:lvl1pPr>
          </a:lstStyle>
          <a:p>
            <a:pPr>
              <a:defRPr/>
            </a:pPr>
            <a:fld id="{34A22ED7-D21E-41A1-BA40-A9F18136FFCD}" type="slidenum">
              <a:rPr lang="en-GB"/>
              <a:pPr>
                <a:defRPr/>
              </a:pPr>
              <a:t>‹#›</a:t>
            </a:fld>
            <a:endParaRPr lang="en-GB" dirty="0"/>
          </a:p>
        </p:txBody>
      </p:sp>
    </p:spTree>
    <p:extLst>
      <p:ext uri="{BB962C8B-B14F-4D97-AF65-F5344CB8AC3E}">
        <p14:creationId xmlns:p14="http://schemas.microsoft.com/office/powerpoint/2010/main" val="22676418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Arial"/>
              </a:defRPr>
            </a:lvl1pPr>
          </a:lstStyle>
          <a:p>
            <a:pPr>
              <a:defRPr/>
            </a:pPr>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Arial"/>
              </a:defRPr>
            </a:lvl1pPr>
          </a:lstStyle>
          <a:p>
            <a:pPr>
              <a:defRPr/>
            </a:pPr>
            <a:fld id="{D4D95E81-196C-47DF-BC43-7E626ABF842E}" type="datetimeFigureOut">
              <a:rPr lang="en-US"/>
              <a:pPr>
                <a:defRPr/>
              </a:pPr>
              <a:t>12/10/2013</a:t>
            </a:fld>
            <a:endParaRPr lang="en-GB"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GB"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Arial"/>
              </a:defRPr>
            </a:lvl1pPr>
          </a:lstStyle>
          <a:p>
            <a:pPr>
              <a:defRPr/>
            </a:pPr>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Arial"/>
              </a:defRPr>
            </a:lvl1pPr>
          </a:lstStyle>
          <a:p>
            <a:pPr>
              <a:defRPr/>
            </a:pPr>
            <a:fld id="{50A9E7FF-225A-48D9-91E8-FC603EB854B9}" type="slidenum">
              <a:rPr lang="en-GB"/>
              <a:pPr>
                <a:defRPr/>
              </a:pPr>
              <a:t>‹#›</a:t>
            </a:fld>
            <a:endParaRPr lang="en-GB" dirty="0"/>
          </a:p>
        </p:txBody>
      </p:sp>
    </p:spTree>
    <p:extLst>
      <p:ext uri="{BB962C8B-B14F-4D97-AF65-F5344CB8AC3E}">
        <p14:creationId xmlns:p14="http://schemas.microsoft.com/office/powerpoint/2010/main" val="5474818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Arial"/>
        <a:ea typeface="+mn-ea"/>
        <a:cs typeface="+mn-cs"/>
      </a:defRPr>
    </a:lvl1pPr>
    <a:lvl2pPr marL="457200" algn="l" defTabSz="457200" rtl="0" eaLnBrk="0" fontAlgn="base" hangingPunct="0">
      <a:spcBef>
        <a:spcPct val="30000"/>
      </a:spcBef>
      <a:spcAft>
        <a:spcPct val="0"/>
      </a:spcAft>
      <a:defRPr sz="1200" kern="1200">
        <a:solidFill>
          <a:schemeClr val="tx1"/>
        </a:solidFill>
        <a:latin typeface="Arial"/>
        <a:ea typeface="+mn-ea"/>
        <a:cs typeface="+mn-cs"/>
      </a:defRPr>
    </a:lvl2pPr>
    <a:lvl3pPr marL="914400" algn="l" defTabSz="457200" rtl="0" eaLnBrk="0" fontAlgn="base" hangingPunct="0">
      <a:spcBef>
        <a:spcPct val="30000"/>
      </a:spcBef>
      <a:spcAft>
        <a:spcPct val="0"/>
      </a:spcAft>
      <a:defRPr sz="1200" kern="1200">
        <a:solidFill>
          <a:schemeClr val="tx1"/>
        </a:solidFill>
        <a:latin typeface="Arial"/>
        <a:ea typeface="+mn-ea"/>
        <a:cs typeface="+mn-cs"/>
      </a:defRPr>
    </a:lvl3pPr>
    <a:lvl4pPr marL="1371600" algn="l" defTabSz="457200" rtl="0" eaLnBrk="0" fontAlgn="base" hangingPunct="0">
      <a:spcBef>
        <a:spcPct val="30000"/>
      </a:spcBef>
      <a:spcAft>
        <a:spcPct val="0"/>
      </a:spcAft>
      <a:defRPr sz="1200" kern="1200">
        <a:solidFill>
          <a:schemeClr val="tx1"/>
        </a:solidFill>
        <a:latin typeface="Arial"/>
        <a:ea typeface="+mn-ea"/>
        <a:cs typeface="+mn-cs"/>
      </a:defRPr>
    </a:lvl4pPr>
    <a:lvl5pPr marL="1828800" algn="l" defTabSz="457200" rtl="0" eaLnBrk="0" fontAlgn="base" hangingPunct="0">
      <a:spcBef>
        <a:spcPct val="30000"/>
      </a:spcBef>
      <a:spcAft>
        <a:spcPct val="0"/>
      </a:spcAft>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HP Simplified"/>
              <a:cs typeface="HP Simplified"/>
            </a:endParaRPr>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latin typeface="Calibri"/>
              </a:rPr>
              <a:pPr/>
              <a:t>2</a:t>
            </a:fld>
            <a:endParaRPr lang="en-GB" dirty="0">
              <a:solidFill>
                <a:prstClr val="black"/>
              </a:solidFill>
              <a:latin typeface="Calibri"/>
            </a:endParaRPr>
          </a:p>
        </p:txBody>
      </p:sp>
    </p:spTree>
    <p:extLst>
      <p:ext uri="{BB962C8B-B14F-4D97-AF65-F5344CB8AC3E}">
        <p14:creationId xmlns:p14="http://schemas.microsoft.com/office/powerpoint/2010/main" val="387219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latin typeface="Arial"/>
              </a:rPr>
              <a:t>Let’s go back to our original example of deploying an exchange instance and its virtual machines. </a:t>
            </a:r>
          </a:p>
          <a:p>
            <a:endParaRPr lang="en-US" dirty="0">
              <a:latin typeface="Arial"/>
            </a:endParaRPr>
          </a:p>
          <a:p>
            <a:r>
              <a:rPr lang="en-US" b="1" u="sng" dirty="0">
                <a:latin typeface="Arial"/>
              </a:rPr>
              <a:t>Click #1</a:t>
            </a:r>
            <a:r>
              <a:rPr lang="en-US" dirty="0">
                <a:latin typeface="Arial"/>
              </a:rPr>
              <a:t>: With Virtual Application Networks, the first step is to characterize the application delivery requirements for Exchange in the IMC VAN Manager Module. </a:t>
            </a:r>
          </a:p>
          <a:p>
            <a:endParaRPr lang="en-US" dirty="0">
              <a:latin typeface="Arial"/>
            </a:endParaRPr>
          </a:p>
          <a:p>
            <a:r>
              <a:rPr lang="en-US" b="1" u="sng" dirty="0">
                <a:latin typeface="Arial"/>
              </a:rPr>
              <a:t>Click #2</a:t>
            </a:r>
            <a:r>
              <a:rPr lang="en-US" dirty="0">
                <a:latin typeface="Arial"/>
              </a:rPr>
              <a:t>: Here, we build a connection profile from a preconfigured template. </a:t>
            </a:r>
          </a:p>
          <a:p>
            <a:endParaRPr lang="en-US" dirty="0">
              <a:latin typeface="Arial"/>
            </a:endParaRPr>
          </a:p>
          <a:p>
            <a:r>
              <a:rPr lang="en-US" b="1" u="sng" dirty="0">
                <a:latin typeface="Arial"/>
                <a:cs typeface="HP Simplified"/>
              </a:rPr>
              <a:t>Click #3</a:t>
            </a:r>
            <a:r>
              <a:rPr lang="en-US" dirty="0">
                <a:latin typeface="Arial"/>
                <a:cs typeface="HP Simplified"/>
              </a:rPr>
              <a:t>: The second step is to virtualize the server to network connectivity in VMware vCenter with a plug-in that comes with the IMC VAN Manager module. </a:t>
            </a:r>
          </a:p>
          <a:p>
            <a:endParaRPr lang="en-US" dirty="0">
              <a:latin typeface="Arial"/>
            </a:endParaRPr>
          </a:p>
          <a:p>
            <a:r>
              <a:rPr lang="en-US" b="1" u="sng" dirty="0">
                <a:latin typeface="Arial"/>
                <a:cs typeface="HP Simplified"/>
              </a:rPr>
              <a:t>Click #4</a:t>
            </a:r>
            <a:r>
              <a:rPr lang="en-US" dirty="0">
                <a:latin typeface="Arial"/>
                <a:cs typeface="HP Simplified"/>
              </a:rPr>
              <a:t>: Here, the sys admin simply chooses the connection profile for Exchange. Every time a new Exchange instance is deployed, the same profile is selected, ensuring speed, consistency and reliability. </a:t>
            </a:r>
          </a:p>
          <a:p>
            <a:endParaRPr lang="en-US" dirty="0">
              <a:latin typeface="Arial"/>
            </a:endParaRPr>
          </a:p>
          <a:p>
            <a:r>
              <a:rPr lang="en-US" b="1" u="sng" dirty="0">
                <a:latin typeface="Arial"/>
                <a:cs typeface="HP Simplified"/>
              </a:rPr>
              <a:t>Click #5</a:t>
            </a:r>
            <a:r>
              <a:rPr lang="en-US" dirty="0">
                <a:latin typeface="Arial"/>
                <a:cs typeface="HP Simplified"/>
              </a:rPr>
              <a:t>: The third step is to orchestrate the network with the IMC VAN Manager module where the Exchange VMs are visible after selecting the connection profile. </a:t>
            </a:r>
          </a:p>
          <a:p>
            <a:endParaRPr lang="en-US" dirty="0">
              <a:latin typeface="Arial"/>
              <a:cs typeface="HP Simplified"/>
            </a:endParaRPr>
          </a:p>
          <a:p>
            <a:r>
              <a:rPr lang="en-US" b="1" u="sng" dirty="0">
                <a:latin typeface="Arial"/>
                <a:cs typeface="HP Simplified"/>
              </a:rPr>
              <a:t>Click #6</a:t>
            </a:r>
            <a:r>
              <a:rPr lang="en-US" dirty="0">
                <a:latin typeface="Arial"/>
                <a:cs typeface="HP Simplified"/>
              </a:rPr>
              <a:t>: By simply “powering them on,” IMC will automatically configure the switches based on the connection profile. </a:t>
            </a:r>
          </a:p>
          <a:p>
            <a:endParaRPr lang="en-US" dirty="0">
              <a:latin typeface="Arial"/>
              <a:cs typeface="HP Simplified"/>
            </a:endParaRPr>
          </a:p>
          <a:p>
            <a:r>
              <a:rPr lang="en-US" b="1" u="sng" dirty="0">
                <a:latin typeface="Arial"/>
                <a:cs typeface="HP Simplified"/>
              </a:rPr>
              <a:t>Click #7</a:t>
            </a:r>
            <a:r>
              <a:rPr lang="en-US" dirty="0">
                <a:latin typeface="Arial"/>
                <a:cs typeface="HP Simplified"/>
              </a:rPr>
              <a:t>: The application is deployed in three easy steps! </a:t>
            </a:r>
          </a:p>
          <a:p>
            <a:endParaRPr lang="en-US" dirty="0">
              <a:latin typeface="Arial"/>
              <a:cs typeface="HP Simplified"/>
            </a:endParaRPr>
          </a:p>
          <a:p>
            <a:r>
              <a:rPr lang="en-US" dirty="0">
                <a:latin typeface="Arial"/>
                <a:cs typeface="HP Simplified"/>
              </a:rPr>
              <a:t>And I never had to touch the command line interface!</a:t>
            </a:r>
          </a:p>
          <a:p>
            <a:endParaRPr lang="en-US" dirty="0">
              <a:latin typeface="Arial"/>
            </a:endParaRPr>
          </a:p>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E831FD69-BB7F-48A9-AD3C-0905D51AD404}" type="datetime3">
              <a:rPr lang="en-US" smtClean="0">
                <a:solidFill>
                  <a:prstClr val="black"/>
                </a:solidFill>
              </a:rPr>
              <a:pPr/>
              <a:t>10 December 2013</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rPr>
              <a:t>HP Confidential</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84B04522-5E79-4620-978F-683F5015A639}"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650395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HP Simplified"/>
              </a:rPr>
              <a:t>Imagine being able to stop threats in their tracks before they even reach your network. HBO is doing just that using HP’s Sentinel Security Application. </a:t>
            </a:r>
          </a:p>
          <a:p>
            <a:endParaRPr lang="en-US" dirty="0">
              <a:latin typeface="Arial"/>
              <a:cs typeface="HP Simplified"/>
            </a:endParaRPr>
          </a:p>
          <a:p>
            <a:r>
              <a:rPr lang="en-US" dirty="0">
                <a:latin typeface="Arial"/>
                <a:cs typeface="HP Simplified"/>
              </a:rPr>
              <a:t>HBO is deploying Sentinel security across their campus network to protect their network from over 700 thousand malicious malware, spyware and botnet threats. At HBO, Sentinel works by redirecting DNS queries from user machines to the Sentinel application running on the HP Virtual Application Networks SDN controller.</a:t>
            </a:r>
          </a:p>
          <a:p>
            <a:endParaRPr lang="en-US" dirty="0">
              <a:latin typeface="Arial"/>
              <a:cs typeface="HP Simplified"/>
            </a:endParaRPr>
          </a:p>
          <a:p>
            <a:r>
              <a:rPr lang="en-US" dirty="0">
                <a:latin typeface="Arial"/>
                <a:cs typeface="HP Simplified"/>
              </a:rPr>
              <a:t>Take for example a corporate user who was to click a link in an email:</a:t>
            </a:r>
          </a:p>
          <a:p>
            <a:r>
              <a:rPr lang="en-US" dirty="0">
                <a:latin typeface="Arial"/>
                <a:cs typeface="HP Simplified"/>
              </a:rPr>
              <a:t>	First, the users DNS query would be sent to the local </a:t>
            </a:r>
            <a:r>
              <a:rPr lang="en-US" dirty="0" err="1">
                <a:latin typeface="Arial"/>
                <a:cs typeface="HP Simplified"/>
              </a:rPr>
              <a:t>OpenFlow</a:t>
            </a:r>
            <a:r>
              <a:rPr lang="en-US" dirty="0">
                <a:latin typeface="Arial"/>
                <a:cs typeface="HP Simplified"/>
              </a:rPr>
              <a:t>-enabled HP access switch</a:t>
            </a:r>
          </a:p>
          <a:p>
            <a:r>
              <a:rPr lang="en-US" dirty="0">
                <a:latin typeface="Arial"/>
                <a:cs typeface="HP Simplified"/>
              </a:rPr>
              <a:t>	Second, the switch would forward the traffic to the HP Virtual Application Networks SDN controller via an </a:t>
            </a:r>
            <a:r>
              <a:rPr lang="en-US" dirty="0" err="1">
                <a:latin typeface="Arial"/>
                <a:cs typeface="HP Simplified"/>
              </a:rPr>
              <a:t>OpenFlow</a:t>
            </a:r>
            <a:r>
              <a:rPr lang="en-US" dirty="0">
                <a:latin typeface="Arial"/>
                <a:cs typeface="HP Simplified"/>
              </a:rPr>
              <a:t> rule implemented by the Sentinel application targeting DNS queries</a:t>
            </a:r>
          </a:p>
          <a:p>
            <a:r>
              <a:rPr lang="en-US" dirty="0">
                <a:latin typeface="Arial"/>
                <a:cs typeface="HP Simplified"/>
              </a:rPr>
              <a:t>	Once the SDN controller receives the query, the Sentinel application jumps into action by checking the hostname against the HP </a:t>
            </a:r>
            <a:r>
              <a:rPr lang="en-US" dirty="0" err="1">
                <a:latin typeface="Arial"/>
                <a:cs typeface="HP Simplified"/>
              </a:rPr>
              <a:t>TippingPoint</a:t>
            </a:r>
            <a:r>
              <a:rPr lang="en-US" dirty="0">
                <a:latin typeface="Arial"/>
                <a:cs typeface="HP Simplified"/>
              </a:rPr>
              <a:t> </a:t>
            </a:r>
            <a:r>
              <a:rPr lang="en-US" dirty="0" err="1">
                <a:latin typeface="Arial"/>
                <a:cs typeface="HP Simplified"/>
              </a:rPr>
              <a:t>DVLabs</a:t>
            </a:r>
            <a:r>
              <a:rPr lang="en-US" dirty="0">
                <a:latin typeface="Arial"/>
                <a:cs typeface="HP Simplified"/>
              </a:rPr>
              <a:t> </a:t>
            </a:r>
            <a:r>
              <a:rPr lang="en-US" dirty="0" err="1">
                <a:latin typeface="Arial"/>
                <a:cs typeface="HP Simplified"/>
              </a:rPr>
              <a:t>RepDV</a:t>
            </a:r>
            <a:r>
              <a:rPr lang="en-US" dirty="0">
                <a:latin typeface="Arial"/>
                <a:cs typeface="HP Simplified"/>
              </a:rPr>
              <a:t> database of known threats. The </a:t>
            </a:r>
            <a:r>
              <a:rPr lang="en-US" dirty="0" err="1">
                <a:latin typeface="Arial"/>
                <a:cs typeface="HP Simplified"/>
              </a:rPr>
              <a:t>DVLabs</a:t>
            </a:r>
            <a:r>
              <a:rPr lang="en-US" dirty="0">
                <a:latin typeface="Arial"/>
                <a:cs typeface="HP Simplified"/>
              </a:rPr>
              <a:t> database ranks each domain name with a reputation score, and the IT administrator has the ability to set the threshold at which queries should be allowed to resolve.</a:t>
            </a:r>
          </a:p>
          <a:p>
            <a:r>
              <a:rPr lang="en-US" dirty="0">
                <a:latin typeface="Arial"/>
                <a:cs typeface="HP Simplified"/>
              </a:rPr>
              <a:t>	Finally, If Sentinel determines that the site is legitimate, the query is forwarded normally across the access layer switch, however if Sentinel detects a threat, an unresolvable response is sent back to the client, the action is logged with HP </a:t>
            </a:r>
            <a:r>
              <a:rPr lang="en-US" dirty="0" err="1">
                <a:latin typeface="Arial"/>
                <a:cs typeface="HP Simplified"/>
              </a:rPr>
              <a:t>ArcSight</a:t>
            </a:r>
            <a:r>
              <a:rPr lang="en-US" dirty="0">
                <a:latin typeface="Arial"/>
                <a:cs typeface="HP Simplified"/>
              </a:rPr>
              <a:t>, and the user is prevented from accessing the threat. </a:t>
            </a:r>
          </a:p>
          <a:p>
            <a:endParaRPr lang="en-US" dirty="0">
              <a:latin typeface="Arial"/>
              <a:cs typeface="HP Simplified"/>
            </a:endParaRPr>
          </a:p>
          <a:p>
            <a:r>
              <a:rPr lang="en-US" dirty="0">
                <a:latin typeface="Arial"/>
                <a:cs typeface="HP Simplified"/>
              </a:rPr>
              <a:t>HP’s Sentinel Security Application stops threats before they reach your network. Sentinel can be used in any network environment where security is a concern, including the data center and cloud computing environments. HP envisions a network where Sentinel security can be implemented on any network device anywhere in the network for unprecedented </a:t>
            </a:r>
            <a:r>
              <a:rPr lang="en-US" dirty="0"/>
              <a:t>network visibility, event correlation accuracy, and security control</a:t>
            </a:r>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1479145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3304363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749">
              <a:buClr>
                <a:srgbClr val="898B8F"/>
              </a:buClr>
              <a:buSzPct val="80000"/>
              <a:defRPr/>
            </a:pPr>
            <a:r>
              <a:rPr lang="en-US" dirty="0">
                <a:solidFill>
                  <a:srgbClr val="FFAA00"/>
                </a:solidFill>
                <a:latin typeface="Arial Unicode MS" pitchFamily="34" charset="-128"/>
                <a:cs typeface="HP Simplified"/>
              </a:rPr>
              <a:t>In some cases as many as 75%</a:t>
            </a:r>
            <a:r>
              <a:rPr lang="en-US" dirty="0">
                <a:solidFill>
                  <a:srgbClr val="FF0000"/>
                </a:solidFill>
                <a:latin typeface="Arial Unicode MS" pitchFamily="34" charset="-128"/>
                <a:cs typeface="HP Simplified"/>
              </a:rPr>
              <a:t> </a:t>
            </a:r>
            <a:r>
              <a:rPr lang="en-US" dirty="0">
                <a:solidFill>
                  <a:prstClr val="white"/>
                </a:solidFill>
                <a:latin typeface="Arial Unicode MS" pitchFamily="34" charset="-128"/>
                <a:cs typeface="HP Simplified"/>
              </a:rPr>
              <a:t>of workers are outside the company corporate headquarters – but they are faced with poor application availability and poor performance. </a:t>
            </a:r>
          </a:p>
          <a:p>
            <a:pPr defTabSz="932749">
              <a:buClr>
                <a:srgbClr val="898B8F"/>
              </a:buClr>
              <a:buSzPct val="80000"/>
              <a:defRPr/>
            </a:pPr>
            <a:endParaRPr lang="en-US" dirty="0">
              <a:solidFill>
                <a:prstClr val="black"/>
              </a:solidFill>
              <a:latin typeface="Arial Unicode MS" pitchFamily="34" charset="-128"/>
              <a:cs typeface="HP Simplified"/>
            </a:endParaRPr>
          </a:p>
          <a:p>
            <a:pPr defTabSz="932749">
              <a:buClr>
                <a:srgbClr val="898B8F"/>
              </a:buClr>
              <a:buSzPct val="80000"/>
              <a:defRPr/>
            </a:pPr>
            <a:r>
              <a:rPr lang="en-US" dirty="0">
                <a:solidFill>
                  <a:prstClr val="black"/>
                </a:solidFill>
                <a:latin typeface="Arial Unicode MS" pitchFamily="34" charset="-128"/>
                <a:cs typeface="HP Simplified"/>
              </a:rPr>
              <a:t>The branch typically has limited staff and operates in a low touch (or even no touch) model. </a:t>
            </a:r>
          </a:p>
          <a:p>
            <a:pPr defTabSz="932749">
              <a:buClr>
                <a:srgbClr val="898B8F"/>
              </a:buClr>
              <a:buSzPct val="80000"/>
              <a:defRPr/>
            </a:pPr>
            <a:endParaRPr lang="en-US" dirty="0">
              <a:solidFill>
                <a:prstClr val="black"/>
              </a:solidFill>
              <a:latin typeface="Arial Unicode MS" pitchFamily="34" charset="-128"/>
              <a:cs typeface="HP Simplified"/>
            </a:endParaRPr>
          </a:p>
          <a:p>
            <a:pPr defTabSz="932749">
              <a:buClr>
                <a:srgbClr val="898B8F"/>
              </a:buClr>
              <a:buSzPct val="80000"/>
              <a:defRPr/>
            </a:pPr>
            <a:r>
              <a:rPr lang="en-US" dirty="0">
                <a:solidFill>
                  <a:prstClr val="black"/>
                </a:solidFill>
                <a:latin typeface="Arial Unicode MS" pitchFamily="34" charset="-128"/>
                <a:cs typeface="HP Simplified"/>
              </a:rPr>
              <a:t>Branches need pre-packaged equipment that can be dropped into a branch. </a:t>
            </a:r>
          </a:p>
          <a:p>
            <a:pPr defTabSz="932749">
              <a:buClr>
                <a:srgbClr val="898B8F"/>
              </a:buClr>
              <a:buSzPct val="80000"/>
              <a:defRPr/>
            </a:pPr>
            <a:endParaRPr lang="en-US" dirty="0">
              <a:solidFill>
                <a:prstClr val="black"/>
              </a:solidFill>
              <a:latin typeface="Arial Unicode MS" pitchFamily="34" charset="-128"/>
              <a:cs typeface="HP Simplified"/>
            </a:endParaRPr>
          </a:p>
          <a:p>
            <a:pPr defTabSz="940460">
              <a:buClr>
                <a:srgbClr val="898B8F"/>
              </a:buClr>
              <a:buSzPct val="80000"/>
              <a:defRPr/>
            </a:pPr>
            <a:r>
              <a:rPr lang="en-US" dirty="0" err="1">
                <a:solidFill>
                  <a:prstClr val="black"/>
                </a:solidFill>
                <a:latin typeface="Arial Unicode MS" pitchFamily="34" charset="-128"/>
                <a:cs typeface="HP Simplified"/>
              </a:rPr>
              <a:t>FlexBranch</a:t>
            </a:r>
            <a:r>
              <a:rPr lang="en-US" dirty="0">
                <a:solidFill>
                  <a:prstClr val="black"/>
                </a:solidFill>
                <a:latin typeface="Arial Unicode MS" pitchFamily="34" charset="-128"/>
                <a:cs typeface="HP Simplified"/>
              </a:rPr>
              <a:t> delivers a Plug and Play remote network which provides simplicity and convergence of functionality and services. </a:t>
            </a:r>
          </a:p>
          <a:p>
            <a:pPr defTabSz="940460">
              <a:buClr>
                <a:srgbClr val="898B8F"/>
              </a:buClr>
              <a:buSzPct val="80000"/>
              <a:defRPr/>
            </a:pPr>
            <a:endParaRPr lang="en-US" dirty="0">
              <a:solidFill>
                <a:prstClr val="black"/>
              </a:solidFill>
              <a:latin typeface="Arial Unicode MS" pitchFamily="34" charset="-128"/>
              <a:cs typeface="HP Simplified"/>
            </a:endParaRPr>
          </a:p>
          <a:p>
            <a:pPr defTabSz="940460">
              <a:buClr>
                <a:srgbClr val="898B8F"/>
              </a:buClr>
              <a:buSzPct val="80000"/>
              <a:defRPr/>
            </a:pPr>
            <a:r>
              <a:rPr lang="en-US" dirty="0">
                <a:solidFill>
                  <a:prstClr val="black"/>
                </a:solidFill>
                <a:latin typeface="Arial Unicode MS" pitchFamily="34" charset="-128"/>
                <a:cs typeface="HP Simplified"/>
              </a:rPr>
              <a:t>The </a:t>
            </a:r>
            <a:r>
              <a:rPr lang="en-US" dirty="0" err="1">
                <a:solidFill>
                  <a:prstClr val="black"/>
                </a:solidFill>
                <a:latin typeface="Arial Unicode MS" pitchFamily="34" charset="-128"/>
                <a:cs typeface="HP Simplified"/>
              </a:rPr>
              <a:t>FlexBranch</a:t>
            </a:r>
            <a:r>
              <a:rPr lang="en-US" dirty="0">
                <a:solidFill>
                  <a:prstClr val="black"/>
                </a:solidFill>
                <a:latin typeface="Arial Unicode MS" pitchFamily="34" charset="-128"/>
                <a:cs typeface="HP Simplified"/>
              </a:rPr>
              <a:t> solutions integrate best-in-class applications from a large ecosystem of alliance partners. </a:t>
            </a:r>
          </a:p>
          <a:p>
            <a:pPr marL="116998" indent="-116998" defTabSz="940460">
              <a:buClr>
                <a:srgbClr val="898B8F"/>
              </a:buClr>
              <a:buSzPct val="80000"/>
              <a:defRPr/>
            </a:pPr>
            <a:endParaRPr lang="en-US" dirty="0">
              <a:solidFill>
                <a:prstClr val="black"/>
              </a:solidFill>
              <a:latin typeface="Arial Unicode MS" pitchFamily="34" charset="-128"/>
              <a:cs typeface="HP Simplified"/>
            </a:endParaRPr>
          </a:p>
          <a:p>
            <a:pPr marL="116998" indent="-116998" defTabSz="940460">
              <a:buClr>
                <a:srgbClr val="898B8F"/>
              </a:buClr>
              <a:buSzPct val="80000"/>
              <a:defRPr/>
            </a:pPr>
            <a:endParaRPr lang="en-US" dirty="0">
              <a:solidFill>
                <a:prstClr val="black"/>
              </a:solidFill>
              <a:latin typeface="Arial Unicode MS" pitchFamily="34" charset="-128"/>
              <a:cs typeface="HP Simplified"/>
            </a:endParaRPr>
          </a:p>
          <a:p>
            <a:pPr marL="117558" indent="-117558" defTabSz="940460">
              <a:lnSpc>
                <a:spcPct val="80000"/>
              </a:lnSpc>
              <a:defRPr/>
            </a:pPr>
            <a:endParaRPr lang="en-US" dirty="0">
              <a:solidFill>
                <a:prstClr val="black"/>
              </a:solidFill>
              <a:latin typeface="HP Simplified"/>
              <a:cs typeface="HP Simplified"/>
            </a:endParaRPr>
          </a:p>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rPr>
              <a:pPr/>
              <a:t>17</a:t>
            </a:fld>
            <a:endParaRPr lang="en-GB" dirty="0">
              <a:solidFill>
                <a:prstClr val="black"/>
              </a:solidFill>
            </a:endParaRPr>
          </a:p>
        </p:txBody>
      </p:sp>
    </p:spTree>
    <p:extLst>
      <p:ext uri="{BB962C8B-B14F-4D97-AF65-F5344CB8AC3E}">
        <p14:creationId xmlns:p14="http://schemas.microsoft.com/office/powerpoint/2010/main" val="254126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460">
              <a:defRPr/>
            </a:pPr>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rPr>
              <a:pPr/>
              <a:t>19</a:t>
            </a:fld>
            <a:endParaRPr lang="en-GB" dirty="0">
              <a:solidFill>
                <a:prstClr val="black"/>
              </a:solidFill>
            </a:endParaRPr>
          </a:p>
        </p:txBody>
      </p:sp>
    </p:spTree>
    <p:extLst>
      <p:ext uri="{BB962C8B-B14F-4D97-AF65-F5344CB8AC3E}">
        <p14:creationId xmlns:p14="http://schemas.microsoft.com/office/powerpoint/2010/main" val="2356571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latin typeface="Futura Bk" pitchFamily="34" charset="0"/>
              </a:rPr>
              <a:t>Enterprises can deploy WLAN services to users at near-gigabit speeds. With </a:t>
            </a:r>
            <a:r>
              <a:rPr lang="en-US" dirty="0" err="1">
                <a:latin typeface="Futura Bk" pitchFamily="34" charset="0"/>
              </a:rPr>
              <a:t>FlexCampus</a:t>
            </a:r>
            <a:r>
              <a:rPr lang="en-US" dirty="0">
                <a:latin typeface="Futura Bk" pitchFamily="34" charset="0"/>
              </a:rPr>
              <a:t>, enterprises can take a converged approach to security across all segments of the</a:t>
            </a:r>
          </a:p>
          <a:p>
            <a:r>
              <a:rPr lang="en-US" dirty="0">
                <a:latin typeface="Futura Bk" pitchFamily="34" charset="0"/>
              </a:rPr>
              <a:t>network. With consistent identity-based access, businesses can secure traffic on their internal corporate wired and wireless networks as well as external traffic using a common platform and policies. </a:t>
            </a:r>
          </a:p>
          <a:p>
            <a:endParaRPr lang="en-US" dirty="0">
              <a:latin typeface="Futura Bk" pitchFamily="34" charset="0"/>
            </a:endParaRPr>
          </a:p>
          <a:p>
            <a:r>
              <a:rPr lang="en-US" dirty="0">
                <a:latin typeface="Futura Bk" pitchFamily="34" charset="0"/>
              </a:rPr>
              <a:t>With class-leading security from HP </a:t>
            </a:r>
            <a:r>
              <a:rPr lang="en-US" dirty="0" err="1">
                <a:latin typeface="Futura Bk" pitchFamily="34" charset="0"/>
              </a:rPr>
              <a:t>TippingPoint</a:t>
            </a:r>
            <a:r>
              <a:rPr lang="en-US" dirty="0">
                <a:latin typeface="Futura Bk" pitchFamily="34" charset="0"/>
              </a:rPr>
              <a:t>, businesses can address today’s sophisticated security threats and protect critical assets before an attack causes an outage or data loss.</a:t>
            </a:r>
          </a:p>
          <a:p>
            <a:endParaRPr lang="en-US" dirty="0">
              <a:latin typeface="Futura Bk" pitchFamily="34" charset="0"/>
            </a:endParaRPr>
          </a:p>
          <a:p>
            <a:r>
              <a:rPr lang="fr-FR" dirty="0">
                <a:latin typeface="Futura Bk" pitchFamily="34" charset="0"/>
              </a:rPr>
              <a:t>HP Intelligent Management Center (IMC) manages </a:t>
            </a:r>
            <a:r>
              <a:rPr lang="en-US" dirty="0">
                <a:latin typeface="Futura Bk" pitchFamily="34" charset="0"/>
              </a:rPr>
              <a:t>over 6000 network devices from 35 different manufacturers, enabling IT to seamlessly manage heterogeneous networks and help ease the migration to best-in-class network solutions. IMC not only bridges the gap between wired and wireless network management, but also between physical and virtual network management. For granular network and application access, IMC manages user access control and identity-based policies to not only make sure enterprises know who is on their network but what they’re doing when connected. </a:t>
            </a:r>
          </a:p>
          <a:p>
            <a:endParaRPr lang="en-US" dirty="0">
              <a:latin typeface="Futura Bk" pitchFamily="34" charset="0"/>
            </a:endParaRPr>
          </a:p>
          <a:p>
            <a:r>
              <a:rPr lang="en-US" dirty="0">
                <a:latin typeface="Futura Bk" pitchFamily="34" charset="0"/>
              </a:rPr>
              <a:t>The result is that IMC speeds application and service delivery, simplifies operations and management reducing TCO</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E831FD69-BB7F-48A9-AD3C-0905D51AD404}" type="datetime3">
              <a:rPr lang="en-US" smtClean="0"/>
              <a:pPr/>
              <a:t>10 December 2013</a:t>
            </a:fld>
            <a:endParaRPr lang="en-US" dirty="0"/>
          </a:p>
        </p:txBody>
      </p:sp>
      <p:sp>
        <p:nvSpPr>
          <p:cNvPr id="6" name="Footer Placeholder 5"/>
          <p:cNvSpPr>
            <a:spLocks noGrp="1"/>
          </p:cNvSpPr>
          <p:nvPr>
            <p:ph type="ftr" sz="quarter" idx="12"/>
          </p:nvPr>
        </p:nvSpPr>
        <p:spPr/>
        <p:txBody>
          <a:bodyPr/>
          <a:lstStyle/>
          <a:p>
            <a:r>
              <a:rPr lang="en-US" smtClean="0"/>
              <a:t>HP Confidential</a:t>
            </a:r>
            <a:endParaRPr lang="en-US" dirty="0"/>
          </a:p>
        </p:txBody>
      </p:sp>
      <p:sp>
        <p:nvSpPr>
          <p:cNvPr id="7" name="Slide Number Placeholder 6"/>
          <p:cNvSpPr>
            <a:spLocks noGrp="1"/>
          </p:cNvSpPr>
          <p:nvPr>
            <p:ph type="sldNum" sz="quarter" idx="13"/>
          </p:nvPr>
        </p:nvSpPr>
        <p:spPr/>
        <p:txBody>
          <a:bodyPr/>
          <a:lstStyle/>
          <a:p>
            <a:fld id="{84B04522-5E79-4620-978F-683F5015A639}" type="slidenum">
              <a:rPr lang="en-US" smtClean="0"/>
              <a:pPr/>
              <a:t>20</a:t>
            </a:fld>
            <a:endParaRPr lang="en-US" dirty="0"/>
          </a:p>
        </p:txBody>
      </p:sp>
    </p:spTree>
    <p:extLst>
      <p:ext uri="{BB962C8B-B14F-4D97-AF65-F5344CB8AC3E}">
        <p14:creationId xmlns:p14="http://schemas.microsoft.com/office/powerpoint/2010/main" val="164151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HP Simplified"/>
              <a:cs typeface="HP Simplified"/>
            </a:endParaRPr>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latin typeface="Calibri"/>
              </a:rPr>
              <a:pPr/>
              <a:t>23</a:t>
            </a:fld>
            <a:endParaRPr lang="en-GB" dirty="0">
              <a:solidFill>
                <a:prstClr val="black"/>
              </a:solidFill>
              <a:latin typeface="Calibri"/>
            </a:endParaRPr>
          </a:p>
        </p:txBody>
      </p:sp>
    </p:spTree>
    <p:extLst>
      <p:ext uri="{BB962C8B-B14F-4D97-AF65-F5344CB8AC3E}">
        <p14:creationId xmlns:p14="http://schemas.microsoft.com/office/powerpoint/2010/main" val="1678656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HP Simplified"/>
              <a:cs typeface="HP Simplified"/>
            </a:endParaRPr>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latin typeface="Calibri"/>
              </a:rPr>
              <a:pPr/>
              <a:t>3</a:t>
            </a:fld>
            <a:endParaRPr lang="en-GB" dirty="0">
              <a:solidFill>
                <a:prstClr val="black"/>
              </a:solidFill>
              <a:latin typeface="Calibri"/>
            </a:endParaRPr>
          </a:p>
        </p:txBody>
      </p:sp>
    </p:spTree>
    <p:extLst>
      <p:ext uri="{BB962C8B-B14F-4D97-AF65-F5344CB8AC3E}">
        <p14:creationId xmlns:p14="http://schemas.microsoft.com/office/powerpoint/2010/main" val="2976421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HP Simplified"/>
              <a:cs typeface="HP Simplified"/>
            </a:endParaRPr>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latin typeface="Calibri"/>
              </a:rPr>
              <a:pPr/>
              <a:t>4</a:t>
            </a:fld>
            <a:endParaRPr lang="en-GB" dirty="0">
              <a:solidFill>
                <a:prstClr val="black"/>
              </a:solidFill>
              <a:latin typeface="Calibri"/>
            </a:endParaRPr>
          </a:p>
        </p:txBody>
      </p:sp>
    </p:spTree>
    <p:extLst>
      <p:ext uri="{BB962C8B-B14F-4D97-AF65-F5344CB8AC3E}">
        <p14:creationId xmlns:p14="http://schemas.microsoft.com/office/powerpoint/2010/main" val="1694431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HP Simplified"/>
              <a:cs typeface="HP Simplified"/>
            </a:endParaRPr>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latin typeface="Calibri"/>
              </a:rPr>
              <a:pPr/>
              <a:t>5</a:t>
            </a:fld>
            <a:endParaRPr lang="en-GB" dirty="0">
              <a:solidFill>
                <a:prstClr val="black"/>
              </a:solidFill>
              <a:latin typeface="Calibri"/>
            </a:endParaRPr>
          </a:p>
        </p:txBody>
      </p:sp>
    </p:spTree>
    <p:extLst>
      <p:ext uri="{BB962C8B-B14F-4D97-AF65-F5344CB8AC3E}">
        <p14:creationId xmlns:p14="http://schemas.microsoft.com/office/powerpoint/2010/main" val="3021185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6150"/>
          </a:xfrm>
        </p:spPr>
      </p:sp>
      <p:sp>
        <p:nvSpPr>
          <p:cNvPr id="3" name="Notes Placeholder 2"/>
          <p:cNvSpPr>
            <a:spLocks noGrp="1"/>
          </p:cNvSpPr>
          <p:nvPr>
            <p:ph type="body" idx="1"/>
          </p:nvPr>
        </p:nvSpPr>
        <p:spPr/>
        <p:txBody>
          <a:bodyPr>
            <a:normAutofit fontScale="32500" lnSpcReduction="20000"/>
          </a:bodyPr>
          <a:lstStyle/>
          <a:p>
            <a:r>
              <a:rPr lang="en-US" sz="900" b="1" u="sng" dirty="0" smtClean="0"/>
              <a:t>Gartner</a:t>
            </a:r>
            <a:r>
              <a:rPr lang="en-US" sz="900" b="1" u="sng" baseline="0" dirty="0" smtClean="0"/>
              <a:t> MQ Excerpt</a:t>
            </a:r>
          </a:p>
          <a:p>
            <a:r>
              <a:rPr lang="en-US" sz="1200" i="1" kern="1200" dirty="0" smtClean="0">
                <a:solidFill>
                  <a:schemeClr val="tx1"/>
                </a:solidFill>
                <a:effectLst/>
                <a:latin typeface="HP Simplified"/>
                <a:ea typeface="+mn-ea"/>
                <a:cs typeface="HP Simplified"/>
              </a:rPr>
              <a:t>“HP continues to enhance its data center networking capabilities, especially focusing on network management and automation. </a:t>
            </a:r>
            <a:r>
              <a:rPr lang="en-US" sz="1200" b="1" i="1" kern="1200" dirty="0" smtClean="0">
                <a:solidFill>
                  <a:schemeClr val="tx1"/>
                </a:solidFill>
                <a:effectLst/>
                <a:latin typeface="HP Simplified"/>
                <a:ea typeface="+mn-ea"/>
                <a:cs typeface="HP Simplified"/>
              </a:rPr>
              <a:t>It leads the established networking vendors with its strong investments in and delivery of SDN and OpenFlow solutions, and its Virtual Application Networks solution can streamline network configuration from the data center to the desktop.</a:t>
            </a:r>
            <a:r>
              <a:rPr lang="en-US" sz="1200" i="1" kern="1200" dirty="0" smtClean="0">
                <a:solidFill>
                  <a:schemeClr val="tx1"/>
                </a:solidFill>
                <a:effectLst/>
                <a:latin typeface="HP Simplified"/>
                <a:ea typeface="+mn-ea"/>
                <a:cs typeface="HP Simplified"/>
              </a:rPr>
              <a:t> HP's data center network revenue jumped 60% during 2011 (to $750 million), gaining nearly 4% of revenue market share, and we observed continued momentum during 2012. </a:t>
            </a:r>
            <a:r>
              <a:rPr lang="en-US" sz="1200" b="1" i="1" kern="1200" dirty="0" smtClean="0">
                <a:solidFill>
                  <a:schemeClr val="tx1"/>
                </a:solidFill>
                <a:effectLst/>
                <a:latin typeface="HP Simplified"/>
                <a:ea typeface="+mn-ea"/>
                <a:cs typeface="HP Simplified"/>
              </a:rPr>
              <a:t>HP should be considered for the shortlists for all data center networking requirements, especially for organizations looking to simplify network operations and take advantage of SDN as part of their data center network evolution.”</a:t>
            </a:r>
            <a:endParaRPr lang="en-US" sz="900" b="1" dirty="0" smtClean="0"/>
          </a:p>
          <a:p>
            <a:endParaRPr lang="en-US" sz="900" b="1" dirty="0" smtClean="0"/>
          </a:p>
          <a:p>
            <a:r>
              <a:rPr lang="en-US" sz="900" b="1" u="sng" dirty="0" smtClean="0"/>
              <a:t>Forrester Wave Summary</a:t>
            </a:r>
          </a:p>
          <a:p>
            <a:r>
              <a:rPr lang="en-US" sz="1200" kern="1200" dirty="0" smtClean="0">
                <a:solidFill>
                  <a:schemeClr val="tx1"/>
                </a:solidFill>
                <a:effectLst/>
                <a:latin typeface="HP Simplified"/>
                <a:ea typeface="+mn-ea"/>
                <a:cs typeface="HP Simplified"/>
              </a:rPr>
              <a:t>In Forrester’s words, “</a:t>
            </a:r>
            <a:r>
              <a:rPr lang="en-US" sz="1200" b="1" kern="1200" dirty="0" smtClean="0">
                <a:solidFill>
                  <a:schemeClr val="tx1"/>
                </a:solidFill>
                <a:effectLst/>
                <a:latin typeface="HP Simplified"/>
                <a:ea typeface="+mn-ea"/>
                <a:cs typeface="HP Simplified"/>
              </a:rPr>
              <a:t>HP separated itself from the pack with a complete roadmap and vision</a:t>
            </a:r>
            <a:r>
              <a:rPr lang="en-US" sz="1200" kern="1200" dirty="0" smtClean="0">
                <a:solidFill>
                  <a:schemeClr val="tx1"/>
                </a:solidFill>
                <a:effectLst/>
                <a:latin typeface="HP Simplified"/>
                <a:ea typeface="+mn-ea"/>
                <a:cs typeface="HP Simplified"/>
              </a:rPr>
              <a:t> towards delivering virtual network infrastructure functionality.”  </a:t>
            </a:r>
            <a:r>
              <a:rPr lang="en-US" sz="1200" b="1" kern="1200" dirty="0" smtClean="0">
                <a:solidFill>
                  <a:schemeClr val="tx1"/>
                </a:solidFill>
                <a:effectLst/>
                <a:latin typeface="HP Simplified"/>
                <a:ea typeface="+mn-ea"/>
                <a:cs typeface="HP Simplified"/>
              </a:rPr>
              <a:t>HP Networking earned the highest score of any vendor around data center simplification.  IMC was highlighted as a leading management solution. </a:t>
            </a:r>
            <a:r>
              <a:rPr lang="en-US" sz="1200" kern="1200" dirty="0" smtClean="0">
                <a:solidFill>
                  <a:schemeClr val="tx1"/>
                </a:solidFill>
                <a:effectLst/>
                <a:latin typeface="HP Simplified"/>
                <a:ea typeface="+mn-ea"/>
                <a:cs typeface="HP Simplified"/>
              </a:rPr>
              <a:t>Forrester stated that “HP takes a different approach and focuses on driving simplicity into operations, synchronizing virtual and physical networks, and integrating networking into the orchestration layer.”</a:t>
            </a:r>
            <a:r>
              <a:rPr lang="en-US" sz="1200" kern="1200" baseline="0" dirty="0" smtClean="0">
                <a:solidFill>
                  <a:schemeClr val="tx1"/>
                </a:solidFill>
                <a:effectLst/>
                <a:latin typeface="HP Simplified"/>
                <a:ea typeface="+mn-ea"/>
                <a:cs typeface="HP Simplified"/>
              </a:rPr>
              <a:t> </a:t>
            </a:r>
            <a:r>
              <a:rPr lang="en-US" sz="1200" b="1" kern="1200" dirty="0" smtClean="0">
                <a:solidFill>
                  <a:schemeClr val="tx1"/>
                </a:solidFill>
                <a:effectLst/>
                <a:latin typeface="HP Simplified"/>
                <a:ea typeface="+mn-ea"/>
                <a:cs typeface="HP Simplified"/>
              </a:rPr>
              <a:t>Forrester concluded its assessment by telling customers to consider HP Networking for their data center.</a:t>
            </a:r>
            <a:r>
              <a:rPr lang="en-US" sz="1200" kern="1200" dirty="0" smtClean="0">
                <a:solidFill>
                  <a:schemeClr val="tx1"/>
                </a:solidFill>
                <a:effectLst/>
                <a:latin typeface="HP Simplified"/>
                <a:ea typeface="+mn-ea"/>
                <a:cs typeface="HP Simplified"/>
              </a:rPr>
              <a:t>  Forrester stated that “</a:t>
            </a:r>
            <a:r>
              <a:rPr lang="en-US" sz="1200" b="1" kern="1200" dirty="0" smtClean="0">
                <a:solidFill>
                  <a:schemeClr val="tx1"/>
                </a:solidFill>
                <a:effectLst/>
                <a:latin typeface="HP Simplified"/>
                <a:ea typeface="+mn-ea"/>
                <a:cs typeface="HP Simplified"/>
              </a:rPr>
              <a:t>HP has the pieces to enable customers to deliver high-quality business services, compliance, and cost-efficiency in today’s complex IT environments.” </a:t>
            </a:r>
            <a:r>
              <a:rPr lang="en-US" sz="1200" kern="1200" dirty="0" smtClean="0">
                <a:solidFill>
                  <a:schemeClr val="tx1"/>
                </a:solidFill>
                <a:effectLst/>
                <a:latin typeface="HP Simplified"/>
                <a:ea typeface="+mn-ea"/>
                <a:cs typeface="HP Simplified"/>
              </a:rPr>
              <a:t> </a:t>
            </a:r>
          </a:p>
          <a:p>
            <a:endParaRPr lang="en-US" sz="900" b="1" dirty="0" smtClean="0"/>
          </a:p>
          <a:p>
            <a:endParaRPr lang="en-US" sz="900" b="1" dirty="0" smtClean="0"/>
          </a:p>
          <a:p>
            <a:r>
              <a:rPr lang="en-US" sz="900" b="1" dirty="0" smtClean="0"/>
              <a:t>10% Y/Y growth</a:t>
            </a:r>
            <a:r>
              <a:rPr lang="en-US" sz="900" b="1" baseline="0" dirty="0" smtClean="0"/>
              <a:t> is all Switching PLs for period ending 2Q13</a:t>
            </a:r>
            <a:endParaRPr lang="en-US" sz="900" b="1" dirty="0" smtClean="0"/>
          </a:p>
          <a:p>
            <a:endParaRPr lang="en-US" sz="900" b="1" dirty="0" smtClean="0"/>
          </a:p>
          <a:p>
            <a:endParaRPr lang="en-US" sz="900" b="1" dirty="0" smtClean="0"/>
          </a:p>
          <a:p>
            <a:r>
              <a:rPr lang="en-US" sz="900" b="1" dirty="0" smtClean="0"/>
              <a:t>TCO</a:t>
            </a:r>
            <a:endParaRPr lang="en-US" sz="900" b="1" dirty="0"/>
          </a:p>
          <a:p>
            <a:r>
              <a:rPr lang="en-US" sz="900" dirty="0"/>
              <a:t>The calculus behind the numbers is simple.  We are applying the levels of savings we have validated through the IDC study for hardware acquisition costs. These numbers are conservative and are based on a 1:1 replace exercise we conducted earlier this year to provide a baseline that reflects the minimum we believe we can get to.  We have cases today where we have saved in excess of 40-50% compared to Cisco.  The caveat to this all is we are making the assumption that Cisco sells somewhere in the 48-52% range but in this example showed a conservative 55% discount.  Support costs are again conservative but some with some caveats.  We believe 10% of HW cost is conservative but it is dependant on the level of support that P&amp;G will require.  Reality is if we use a heavier combination of stackables with lifetime warranty we will show significant savings beyond what is reflected.  However, if there is a higher touch 24x7 4 hour repair and replace support required the price could be north of 10 but that will involve a more detailed conversation with P&amp;G.  The number reflected is probably closer to the latter scenario but again for the purpose of this exercise is a number we can defend.</a:t>
            </a:r>
          </a:p>
          <a:p>
            <a:pPr>
              <a:spcBef>
                <a:spcPts val="300"/>
              </a:spcBef>
              <a:spcAft>
                <a:spcPts val="300"/>
              </a:spcAft>
              <a:buClr>
                <a:schemeClr val="tx2"/>
              </a:buClr>
              <a:buSzPct val="80000"/>
              <a:defRPr/>
            </a:pPr>
            <a:endParaRPr lang="en-US" sz="900" dirty="0">
              <a:latin typeface="Futura Hv" pitchFamily="34" charset="0"/>
              <a:cs typeface="Arial" pitchFamily="34" charset="0"/>
            </a:endParaRPr>
          </a:p>
          <a:p>
            <a:pPr algn="ctr">
              <a:lnSpc>
                <a:spcPct val="85000"/>
              </a:lnSpc>
              <a:spcAft>
                <a:spcPts val="611"/>
              </a:spcAft>
            </a:pPr>
            <a:r>
              <a:rPr lang="en-US" sz="900" b="1" dirty="0">
                <a:solidFill>
                  <a:prstClr val="white"/>
                </a:solidFill>
                <a:latin typeface="HP Simplified" pitchFamily="34" charset="0"/>
              </a:rPr>
              <a:t>Industry Leading Innovation</a:t>
            </a:r>
          </a:p>
          <a:p>
            <a:pPr marL="173090" indent="-173090">
              <a:lnSpc>
                <a:spcPct val="110000"/>
              </a:lnSpc>
              <a:spcAft>
                <a:spcPts val="306"/>
              </a:spcAft>
              <a:buFont typeface="Arial" pitchFamily="34" charset="0"/>
              <a:buChar char="•"/>
            </a:pPr>
            <a:r>
              <a:rPr lang="en-US" sz="900" dirty="0">
                <a:solidFill>
                  <a:srgbClr val="FFC000"/>
                </a:solidFill>
                <a:latin typeface="HP Simplified" pitchFamily="34" charset="0"/>
              </a:rPr>
              <a:t>Changing Networking</a:t>
            </a:r>
          </a:p>
          <a:p>
            <a:pPr marL="173090" indent="-173090">
              <a:lnSpc>
                <a:spcPct val="110000"/>
              </a:lnSpc>
              <a:spcAft>
                <a:spcPts val="306"/>
              </a:spcAft>
              <a:buFontTx/>
              <a:buChar char="-"/>
            </a:pPr>
            <a:r>
              <a:rPr lang="en-US" sz="900" dirty="0">
                <a:solidFill>
                  <a:prstClr val="white"/>
                </a:solidFill>
                <a:latin typeface="HP Simplified" pitchFamily="34" charset="0"/>
              </a:rPr>
              <a:t>Advanced Architecture</a:t>
            </a:r>
          </a:p>
          <a:p>
            <a:pPr marL="173090" indent="-173090">
              <a:lnSpc>
                <a:spcPct val="110000"/>
              </a:lnSpc>
              <a:spcAft>
                <a:spcPts val="306"/>
              </a:spcAft>
              <a:buFontTx/>
              <a:buChar char="-"/>
            </a:pPr>
            <a:r>
              <a:rPr lang="en-US" sz="900" dirty="0">
                <a:solidFill>
                  <a:prstClr val="white"/>
                </a:solidFill>
                <a:latin typeface="HP Simplified" pitchFamily="34" charset="0"/>
              </a:rPr>
              <a:t>Secure</a:t>
            </a:r>
          </a:p>
          <a:p>
            <a:pPr marL="173090" indent="-173090">
              <a:lnSpc>
                <a:spcPct val="110000"/>
              </a:lnSpc>
              <a:spcAft>
                <a:spcPts val="306"/>
              </a:spcAft>
              <a:buFontTx/>
              <a:buChar char="-"/>
            </a:pPr>
            <a:r>
              <a:rPr lang="en-US" sz="900" dirty="0">
                <a:solidFill>
                  <a:prstClr val="white"/>
                </a:solidFill>
                <a:latin typeface="HP Simplified" pitchFamily="34" charset="0"/>
              </a:rPr>
              <a:t>Agile Service Delivery</a:t>
            </a:r>
          </a:p>
          <a:p>
            <a:pPr marL="173090" indent="-173090">
              <a:lnSpc>
                <a:spcPct val="110000"/>
              </a:lnSpc>
              <a:spcAft>
                <a:spcPts val="306"/>
              </a:spcAft>
              <a:buFontTx/>
              <a:buChar char="-"/>
            </a:pPr>
            <a:r>
              <a:rPr lang="en-US" sz="900" dirty="0">
                <a:solidFill>
                  <a:prstClr val="white"/>
                </a:solidFill>
                <a:latin typeface="HP Simplified" pitchFamily="34" charset="0"/>
              </a:rPr>
              <a:t>Lower TCO</a:t>
            </a:r>
          </a:p>
          <a:p>
            <a:pPr marL="173090" indent="-173090">
              <a:lnSpc>
                <a:spcPct val="110000"/>
              </a:lnSpc>
              <a:spcAft>
                <a:spcPts val="306"/>
              </a:spcAft>
              <a:buFontTx/>
              <a:buChar char="-"/>
            </a:pPr>
            <a:r>
              <a:rPr lang="en-US" sz="900" dirty="0">
                <a:solidFill>
                  <a:prstClr val="white"/>
                </a:solidFill>
                <a:latin typeface="HP Simplified" pitchFamily="34" charset="0"/>
              </a:rPr>
              <a:t>Services &amp; Education</a:t>
            </a:r>
          </a:p>
          <a:p>
            <a:pPr marL="173090" indent="-173090">
              <a:lnSpc>
                <a:spcPct val="110000"/>
              </a:lnSpc>
              <a:spcAft>
                <a:spcPts val="306"/>
              </a:spcAft>
              <a:buFont typeface="Arial" pitchFamily="34" charset="0"/>
              <a:buChar char="•"/>
            </a:pPr>
            <a:r>
              <a:rPr lang="en-US" sz="900" dirty="0">
                <a:solidFill>
                  <a:srgbClr val="FFC000"/>
                </a:solidFill>
                <a:latin typeface="HP Simplified" pitchFamily="34" charset="0"/>
              </a:rPr>
              <a:t>Forward-looking leadership: </a:t>
            </a:r>
            <a:r>
              <a:rPr lang="en-US" sz="900" dirty="0">
                <a:solidFill>
                  <a:prstClr val="white"/>
                </a:solidFill>
                <a:latin typeface="HP Simplified" pitchFamily="34" charset="0"/>
              </a:rPr>
              <a:t>Cloud, Converged Infrastructure, Green IT</a:t>
            </a:r>
          </a:p>
          <a:p>
            <a:pPr>
              <a:spcBef>
                <a:spcPts val="300"/>
              </a:spcBef>
              <a:spcAft>
                <a:spcPts val="300"/>
              </a:spcAft>
              <a:buClr>
                <a:schemeClr val="tx2"/>
              </a:buClr>
              <a:buSzPct val="80000"/>
              <a:defRPr/>
            </a:pPr>
            <a:endParaRPr lang="en-US" sz="900" dirty="0">
              <a:latin typeface="Futura Hv" pitchFamily="34" charset="0"/>
              <a:cs typeface="Arial" pitchFamily="34" charset="0"/>
            </a:endParaRPr>
          </a:p>
          <a:p>
            <a:pPr>
              <a:spcBef>
                <a:spcPts val="300"/>
              </a:spcBef>
              <a:spcAft>
                <a:spcPts val="300"/>
              </a:spcAft>
              <a:buClr>
                <a:schemeClr val="tx2"/>
              </a:buClr>
              <a:buSzPct val="80000"/>
              <a:defRPr/>
            </a:pPr>
            <a:endParaRPr lang="en-US" sz="900" dirty="0">
              <a:latin typeface="Futura Hv" pitchFamily="34" charset="0"/>
              <a:cs typeface="Arial" pitchFamily="34" charset="0"/>
            </a:endParaRPr>
          </a:p>
          <a:p>
            <a:pPr>
              <a:spcBef>
                <a:spcPts val="300"/>
              </a:spcBef>
              <a:spcAft>
                <a:spcPts val="300"/>
              </a:spcAft>
              <a:buClr>
                <a:schemeClr val="tx2"/>
              </a:buClr>
              <a:buSzPct val="80000"/>
              <a:defRPr/>
            </a:pPr>
            <a:r>
              <a:rPr lang="en-US" sz="900" dirty="0">
                <a:latin typeface="Futura Hv" pitchFamily="34" charset="0"/>
                <a:cs typeface="Arial" pitchFamily="34" charset="0"/>
              </a:rPr>
              <a:t>Save Capital through Better Network Utilization</a:t>
            </a:r>
          </a:p>
          <a:p>
            <a:pPr marL="171420" indent="-171420">
              <a:spcBef>
                <a:spcPts val="300"/>
              </a:spcBef>
              <a:spcAft>
                <a:spcPts val="300"/>
              </a:spcAft>
              <a:buClr>
                <a:schemeClr val="tx2"/>
              </a:buClr>
              <a:buSzPct val="80000"/>
              <a:buFont typeface="Arial" pitchFamily="34" charset="0"/>
              <a:buChar char="•"/>
              <a:defRPr/>
            </a:pPr>
            <a:r>
              <a:rPr lang="en-US" sz="900" dirty="0">
                <a:cs typeface="Arial" pitchFamily="34" charset="0"/>
              </a:rPr>
              <a:t>Fully active links help avoid the cost of over-provisioning</a:t>
            </a:r>
          </a:p>
          <a:p>
            <a:pPr indent="-171420">
              <a:spcBef>
                <a:spcPts val="300"/>
              </a:spcBef>
              <a:spcAft>
                <a:spcPts val="300"/>
              </a:spcAft>
              <a:buClr>
                <a:schemeClr val="tx2"/>
              </a:buClr>
              <a:buSzPct val="80000"/>
              <a:defRPr/>
            </a:pPr>
            <a:r>
              <a:rPr lang="en-US" sz="900" dirty="0">
                <a:latin typeface="Futura Hv" pitchFamily="34" charset="0"/>
                <a:cs typeface="Arial" pitchFamily="34" charset="0"/>
              </a:rPr>
              <a:t>Save Money with Lower Total Support Costs</a:t>
            </a:r>
          </a:p>
          <a:p>
            <a:pPr marL="171420" indent="-171420">
              <a:spcBef>
                <a:spcPts val="300"/>
              </a:spcBef>
              <a:spcAft>
                <a:spcPts val="300"/>
              </a:spcAft>
              <a:buClr>
                <a:schemeClr val="tx2"/>
              </a:buClr>
              <a:buSzPct val="80000"/>
              <a:buFont typeface="Arial" pitchFamily="34" charset="0"/>
              <a:buChar char="•"/>
              <a:defRPr/>
            </a:pPr>
            <a:r>
              <a:rPr lang="en-US" sz="900" dirty="0">
                <a:cs typeface="Arial" pitchFamily="34" charset="0"/>
              </a:rPr>
              <a:t>Industry-leading warranties and support options help reduce the lifetime cost of a customer’s network</a:t>
            </a:r>
          </a:p>
          <a:p>
            <a:pPr indent="-171420">
              <a:spcBef>
                <a:spcPts val="300"/>
              </a:spcBef>
              <a:spcAft>
                <a:spcPts val="300"/>
              </a:spcAft>
              <a:buClr>
                <a:schemeClr val="tx2"/>
              </a:buClr>
              <a:buSzPct val="80000"/>
              <a:defRPr/>
            </a:pPr>
            <a:r>
              <a:rPr lang="en-US" sz="900" dirty="0">
                <a:latin typeface="Futura Hv" pitchFamily="34" charset="0"/>
                <a:cs typeface="Arial" pitchFamily="34" charset="0"/>
              </a:rPr>
              <a:t>Save Energy with Higher Density per Watt</a:t>
            </a:r>
          </a:p>
          <a:p>
            <a:pPr marL="171420" indent="-171420">
              <a:spcBef>
                <a:spcPts val="300"/>
              </a:spcBef>
              <a:spcAft>
                <a:spcPts val="300"/>
              </a:spcAft>
              <a:buClr>
                <a:schemeClr val="tx2"/>
              </a:buClr>
              <a:buSzPct val="80000"/>
              <a:buFont typeface="Arial" pitchFamily="34" charset="0"/>
              <a:buChar char="•"/>
              <a:defRPr/>
            </a:pPr>
            <a:r>
              <a:rPr lang="en-US" sz="900" dirty="0">
                <a:cs typeface="Arial" pitchFamily="34" charset="0"/>
              </a:rPr>
              <a:t>HP products deliver higher density with less power, and up to half the energy consumption as compared to the nearest competitor</a:t>
            </a:r>
          </a:p>
          <a:p>
            <a:pPr marL="171420" indent="-171420">
              <a:spcBef>
                <a:spcPts val="300"/>
              </a:spcBef>
              <a:spcAft>
                <a:spcPts val="300"/>
              </a:spcAft>
              <a:buClr>
                <a:schemeClr val="tx2"/>
              </a:buClr>
              <a:buSzPct val="80000"/>
              <a:defRPr/>
            </a:pPr>
            <a:endParaRPr lang="en-US" sz="900" dirty="0">
              <a:cs typeface="Arial" pitchFamily="34" charset="0"/>
            </a:endParaRPr>
          </a:p>
          <a:p>
            <a:pPr marL="171420" indent="-171420">
              <a:spcBef>
                <a:spcPts val="300"/>
              </a:spcBef>
              <a:spcAft>
                <a:spcPts val="300"/>
              </a:spcAft>
              <a:buClr>
                <a:schemeClr val="tx2"/>
              </a:buClr>
              <a:buSzPct val="80000"/>
              <a:defRPr/>
            </a:pPr>
            <a:r>
              <a:rPr lang="en-US" sz="900" dirty="0">
                <a:cs typeface="Arial" pitchFamily="34" charset="0"/>
              </a:rPr>
              <a:t>Take points from Take the fat out of networking presentation on TCO – Hardware &amp; Customer</a:t>
            </a:r>
          </a:p>
          <a:p>
            <a:pPr marL="171420" indent="-171420">
              <a:spcBef>
                <a:spcPts val="300"/>
              </a:spcBef>
              <a:spcAft>
                <a:spcPts val="300"/>
              </a:spcAft>
              <a:buClr>
                <a:schemeClr val="tx2"/>
              </a:buClr>
              <a:buSzPct val="80000"/>
              <a:defRPr/>
            </a:pPr>
            <a:endParaRPr lang="en-US" sz="900" dirty="0">
              <a:cs typeface="Arial" pitchFamily="34" charset="0"/>
            </a:endParaRPr>
          </a:p>
          <a:p>
            <a:r>
              <a:rPr lang="en-US" dirty="0" smtClean="0"/>
              <a:t>============</a:t>
            </a:r>
          </a:p>
          <a:p>
            <a:r>
              <a:rPr lang="en-US" sz="1200" b="0" i="0" u="none" strike="noStrike" kern="1200" baseline="0" dirty="0" smtClean="0">
                <a:solidFill>
                  <a:schemeClr val="tx1"/>
                </a:solidFill>
                <a:latin typeface="Arial"/>
                <a:ea typeface="+mn-ea"/>
                <a:cs typeface="+mn-cs"/>
              </a:rPr>
              <a:t>The HP Virtual Services Router or VSR is industry’s first Network Function Virtualization (NFV) technology. </a:t>
            </a:r>
          </a:p>
          <a:p>
            <a:r>
              <a:rPr lang="en-US" sz="1200" b="0" i="0" u="none" strike="noStrike" kern="1200" baseline="0" dirty="0" smtClean="0">
                <a:solidFill>
                  <a:schemeClr val="tx1"/>
                </a:solidFill>
                <a:latin typeface="Arial"/>
                <a:ea typeface="+mn-ea"/>
                <a:cs typeface="+mn-cs"/>
              </a:rPr>
              <a:t>10x faster time to revenue, Up to 87% operating cost reduction, 50% less power &amp; rack space - compared to physical routers </a:t>
            </a:r>
          </a:p>
          <a:p>
            <a:r>
              <a:rPr lang="en-US" sz="1200" b="0" i="0" u="none" strike="noStrike" kern="1200" baseline="0" dirty="0" smtClean="0">
                <a:solidFill>
                  <a:schemeClr val="tx1"/>
                </a:solidFill>
                <a:latin typeface="Arial"/>
                <a:ea typeface="+mn-ea"/>
                <a:cs typeface="+mn-cs"/>
              </a:rPr>
              <a:t>Total </a:t>
            </a:r>
            <a:endParaRPr lang="en-US" dirty="0" smtClean="0"/>
          </a:p>
          <a:p>
            <a:endParaRPr lang="en-US" sz="1200" b="0" i="0" u="none" strike="noStrike" kern="1200" baseline="0" dirty="0" smtClean="0">
              <a:solidFill>
                <a:schemeClr val="tx1"/>
              </a:solidFill>
              <a:latin typeface="Arial"/>
              <a:ea typeface="+mn-ea"/>
              <a:cs typeface="+mn-cs"/>
            </a:endParaRPr>
          </a:p>
          <a:p>
            <a:r>
              <a:rPr lang="en-US" sz="1200" b="0" i="0" u="none" strike="noStrike" kern="1200" baseline="0" dirty="0" smtClean="0">
                <a:solidFill>
                  <a:schemeClr val="tx1"/>
                </a:solidFill>
                <a:latin typeface="Arial"/>
                <a:ea typeface="+mn-ea"/>
                <a:cs typeface="+mn-cs"/>
              </a:rPr>
              <a:t>Total time to install, deploy, and ship with </a:t>
            </a:r>
            <a:r>
              <a:rPr lang="en-US" sz="1200" b="1" i="0" u="none" strike="noStrike" kern="1200" baseline="0" dirty="0" smtClean="0">
                <a:solidFill>
                  <a:schemeClr val="tx1"/>
                </a:solidFill>
                <a:latin typeface="Arial"/>
                <a:ea typeface="+mn-ea"/>
                <a:cs typeface="+mn-cs"/>
              </a:rPr>
              <a:t>HP VSR Series is 10X </a:t>
            </a:r>
            <a:r>
              <a:rPr lang="en-US" sz="1200" b="0" i="0" u="none" strike="noStrike" kern="1200" baseline="0" dirty="0" smtClean="0">
                <a:solidFill>
                  <a:schemeClr val="tx1"/>
                </a:solidFill>
                <a:latin typeface="Arial"/>
                <a:ea typeface="+mn-ea"/>
                <a:cs typeface="+mn-cs"/>
              </a:rPr>
              <a:t>faster than a physical router. Total deployment time is reduced from 7 days down to four hours. </a:t>
            </a:r>
          </a:p>
          <a:p>
            <a:r>
              <a:rPr lang="en-US" sz="1200" b="0" i="0" u="none" strike="noStrike" kern="1200" baseline="0" dirty="0" smtClean="0">
                <a:solidFill>
                  <a:schemeClr val="tx1"/>
                </a:solidFill>
                <a:latin typeface="Arial"/>
                <a:ea typeface="+mn-ea"/>
                <a:cs typeface="+mn-cs"/>
              </a:rPr>
              <a:t>Up to </a:t>
            </a:r>
            <a:r>
              <a:rPr lang="en-US" sz="1200" b="1" i="0" u="none" strike="noStrike" kern="1200" baseline="0" dirty="0" smtClean="0">
                <a:solidFill>
                  <a:schemeClr val="tx1"/>
                </a:solidFill>
                <a:latin typeface="Arial"/>
                <a:ea typeface="+mn-ea"/>
                <a:cs typeface="+mn-cs"/>
              </a:rPr>
              <a:t>87% OPEX reduction </a:t>
            </a:r>
            <a:r>
              <a:rPr lang="en-US" sz="1200" b="0" i="0" u="none" strike="noStrike" kern="1200" baseline="0" dirty="0" smtClean="0">
                <a:solidFill>
                  <a:schemeClr val="tx1"/>
                </a:solidFill>
                <a:latin typeface="Arial"/>
                <a:ea typeface="+mn-ea"/>
                <a:cs typeface="+mn-cs"/>
              </a:rPr>
              <a:t>for simplified configuration/setup - reduce the total installation/deployment time from typically 4 hours down to 30 minutes. Services can be deployed at will without having to revisit the site (eliminating </a:t>
            </a:r>
          </a:p>
          <a:p>
            <a:r>
              <a:rPr lang="en-US" sz="1200" b="0" i="0" u="none" strike="noStrike" kern="1200" baseline="0" dirty="0" smtClean="0">
                <a:solidFill>
                  <a:schemeClr val="tx1"/>
                </a:solidFill>
                <a:latin typeface="Arial"/>
                <a:ea typeface="+mn-ea"/>
                <a:cs typeface="+mn-cs"/>
              </a:rPr>
              <a:t>multiple expensive specialized installs or “truck rolls” required to get your router up and running). </a:t>
            </a:r>
          </a:p>
          <a:p>
            <a:r>
              <a:rPr lang="en-US" sz="1200" b="1" i="0" u="none" strike="noStrike" kern="1200" baseline="0" dirty="0" smtClean="0">
                <a:solidFill>
                  <a:schemeClr val="tx1"/>
                </a:solidFill>
                <a:latin typeface="Arial"/>
                <a:ea typeface="+mn-ea"/>
                <a:cs typeface="+mn-cs"/>
              </a:rPr>
              <a:t>50% less physical foot print</a:t>
            </a:r>
            <a:r>
              <a:rPr lang="en-US" sz="1200" b="0" i="0" u="none" strike="noStrike" kern="1200" baseline="0" dirty="0" smtClean="0">
                <a:solidFill>
                  <a:schemeClr val="tx1"/>
                </a:solidFill>
                <a:latin typeface="Arial"/>
                <a:ea typeface="+mn-ea"/>
                <a:cs typeface="+mn-cs"/>
              </a:rPr>
              <a:t>, </a:t>
            </a:r>
            <a:r>
              <a:rPr lang="en-US" sz="1200" b="1" i="0" u="none" strike="noStrike" kern="1200" baseline="0" dirty="0" smtClean="0">
                <a:solidFill>
                  <a:schemeClr val="tx1"/>
                </a:solidFill>
                <a:latin typeface="Arial"/>
                <a:ea typeface="+mn-ea"/>
                <a:cs typeface="+mn-cs"/>
              </a:rPr>
              <a:t>rack space, power, and cooling. </a:t>
            </a:r>
            <a:r>
              <a:rPr lang="en-US" sz="1200" b="0" i="0" u="none" strike="noStrike" kern="1200" baseline="0" dirty="0" smtClean="0">
                <a:solidFill>
                  <a:schemeClr val="tx1"/>
                </a:solidFill>
                <a:latin typeface="Arial"/>
                <a:ea typeface="+mn-ea"/>
                <a:cs typeface="+mn-cs"/>
              </a:rPr>
              <a:t>Total rack space, power, and cooling costs are reduced by up to 50% since you are now removing a physical router at each location. </a:t>
            </a:r>
          </a:p>
          <a:p>
            <a:endParaRPr lang="en-US" sz="1200" b="0" i="0" u="none" strike="noStrike" kern="1200" baseline="0" dirty="0" smtClean="0">
              <a:solidFill>
                <a:schemeClr val="tx1"/>
              </a:solidFill>
              <a:latin typeface="Arial"/>
              <a:ea typeface="+mn-ea"/>
              <a:cs typeface="+mn-cs"/>
            </a:endParaRPr>
          </a:p>
          <a:p>
            <a:r>
              <a:rPr lang="en-US" sz="1200" b="0" i="0" u="none" strike="noStrike" kern="1200" baseline="0" dirty="0" smtClean="0">
                <a:solidFill>
                  <a:schemeClr val="tx1"/>
                </a:solidFill>
                <a:latin typeface="Arial"/>
                <a:ea typeface="+mn-ea"/>
                <a:cs typeface="+mn-cs"/>
              </a:rPr>
              <a:t>TCO footnotes:</a:t>
            </a:r>
          </a:p>
          <a:p>
            <a:pPr marL="228600" indent="-228600">
              <a:buAutoNum type="arabicParenBoth"/>
            </a:pPr>
            <a:r>
              <a:rPr lang="en-US" sz="1200" b="0" i="0" u="none" strike="noStrike" kern="1200" baseline="0" dirty="0" smtClean="0">
                <a:solidFill>
                  <a:schemeClr val="tx1"/>
                </a:solidFill>
                <a:latin typeface="Arial"/>
                <a:ea typeface="+mn-ea"/>
                <a:cs typeface="+mn-cs"/>
              </a:rPr>
              <a:t>Based on list price for HP MSR50-40 hardware and software with 3-year maintenance vs. Cisco 3945 hardware and software with 3-year maintenance.</a:t>
            </a:r>
          </a:p>
          <a:p>
            <a:r>
              <a:rPr lang="en-US" sz="1200" b="0" i="0" u="none" strike="noStrike" kern="1200" baseline="0" dirty="0" smtClean="0">
                <a:solidFill>
                  <a:schemeClr val="tx1"/>
                </a:solidFill>
                <a:latin typeface="Arial"/>
                <a:ea typeface="+mn-ea"/>
                <a:cs typeface="+mn-cs"/>
              </a:rPr>
              <a:t>(2) Based on list price for HP 10500 core and HP 3800 edge hardware and software with 3-year maintenance vs. Cisco Catalyst 6509 core, 6509 distribution, and 3560 access hardware and software with 3-year maintenance.</a:t>
            </a:r>
          </a:p>
          <a:p>
            <a:r>
              <a:rPr lang="en-US" sz="1200" b="0" i="0" u="none" strike="noStrike" kern="1200" baseline="0" dirty="0" smtClean="0">
                <a:solidFill>
                  <a:schemeClr val="tx1"/>
                </a:solidFill>
                <a:latin typeface="Arial"/>
                <a:ea typeface="+mn-ea"/>
                <a:cs typeface="+mn-cs"/>
              </a:rPr>
              <a:t>(3) Based on list price for HP 12508 core and HP 5830 TOR hardware and software with 3-year maintenance vs. Cisco Catalyst 6509 core, 6509 distribution, and 4948 TOR hardware and software with 3-year maintenance.</a:t>
            </a:r>
            <a:endParaRPr lang="en-US" dirty="0"/>
          </a:p>
        </p:txBody>
      </p:sp>
      <p:sp>
        <p:nvSpPr>
          <p:cNvPr id="4" name="Slide Number Placeholder 3"/>
          <p:cNvSpPr>
            <a:spLocks noGrp="1"/>
          </p:cNvSpPr>
          <p:nvPr>
            <p:ph type="sldNum" sz="quarter" idx="10"/>
          </p:nvPr>
        </p:nvSpPr>
        <p:spPr/>
        <p:txBody>
          <a:bodyPr/>
          <a:lstStyle/>
          <a:p>
            <a:fld id="{191511B2-1FA5-45BB-95C2-8272B8BF300C}"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920673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HP Simplified"/>
              <a:cs typeface="HP Simplified"/>
            </a:endParaRPr>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latin typeface="Calibri"/>
              </a:rPr>
              <a:pPr/>
              <a:t>7</a:t>
            </a:fld>
            <a:endParaRPr lang="en-GB" dirty="0">
              <a:solidFill>
                <a:prstClr val="black"/>
              </a:solidFill>
              <a:latin typeface="Calibri"/>
            </a:endParaRPr>
          </a:p>
        </p:txBody>
      </p:sp>
    </p:spTree>
    <p:extLst>
      <p:ext uri="{BB962C8B-B14F-4D97-AF65-F5344CB8AC3E}">
        <p14:creationId xmlns:p14="http://schemas.microsoft.com/office/powerpoint/2010/main" val="3738715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A9E7FF-225A-48D9-91E8-FC603EB854B9}" type="slidenum">
              <a:rPr lang="en-GB" smtClean="0"/>
              <a:pPr>
                <a:defRPr/>
              </a:pPr>
              <a:t>9</a:t>
            </a:fld>
            <a:endParaRPr lang="en-GB" dirty="0"/>
          </a:p>
        </p:txBody>
      </p:sp>
    </p:spTree>
    <p:extLst>
      <p:ext uri="{BB962C8B-B14F-4D97-AF65-F5344CB8AC3E}">
        <p14:creationId xmlns:p14="http://schemas.microsoft.com/office/powerpoint/2010/main" val="617955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0230">
              <a:defRPr/>
            </a:pPr>
            <a:r>
              <a:rPr lang="en-US" dirty="0">
                <a:latin typeface="Arial"/>
                <a:cs typeface="HP Simplified"/>
              </a:rPr>
              <a:t>Virtual Application Networks represent HP’s software-defined network vision. HP is the only tier-1 networking vendor to offer a complete hardware and software SDN solution and open ecosystem . </a:t>
            </a:r>
          </a:p>
          <a:p>
            <a:r>
              <a:rPr lang="en-US" dirty="0">
                <a:latin typeface="Arial"/>
                <a:cs typeface="HP Simplified"/>
              </a:rPr>
              <a:t>By leveraging SDN-enabled infrastructure, control plane, applications and integrated management systems HP is creating an open ecosystem to drive new innovation in networking. HP is providing open interfaces for 3</a:t>
            </a:r>
            <a:r>
              <a:rPr lang="en-US" baseline="30000" dirty="0">
                <a:latin typeface="Arial"/>
                <a:cs typeface="HP Simplified"/>
              </a:rPr>
              <a:t>rd</a:t>
            </a:r>
            <a:r>
              <a:rPr lang="en-US" dirty="0">
                <a:latin typeface="Arial"/>
                <a:cs typeface="HP Simplified"/>
              </a:rPr>
              <a:t> party integration as well as end-to-end solutions with </a:t>
            </a:r>
          </a:p>
          <a:p>
            <a:endParaRPr lang="en-US" dirty="0">
              <a:latin typeface="Arial"/>
              <a:cs typeface="HP Simplified"/>
            </a:endParaRPr>
          </a:p>
          <a:p>
            <a:r>
              <a:rPr lang="en-US" dirty="0">
                <a:latin typeface="Arial"/>
                <a:cs typeface="HP Simplified"/>
              </a:rPr>
              <a:t>--Single-pane-of glass management for automation of infrastructure</a:t>
            </a:r>
          </a:p>
          <a:p>
            <a:pPr lvl="0"/>
            <a:r>
              <a:rPr lang="en-US" dirty="0">
                <a:latin typeface="Arial"/>
                <a:cs typeface="HP Simplified"/>
              </a:rPr>
              <a:t>--Open programmable access to infrastructure with </a:t>
            </a:r>
            <a:r>
              <a:rPr lang="en-US" dirty="0" err="1">
                <a:latin typeface="Arial"/>
                <a:cs typeface="HP Simplified"/>
              </a:rPr>
              <a:t>OpenFlow</a:t>
            </a:r>
            <a:endParaRPr lang="en-US" dirty="0">
              <a:latin typeface="Arial"/>
              <a:cs typeface="HP Simplified"/>
            </a:endParaRPr>
          </a:p>
          <a:p>
            <a:pPr lvl="0"/>
            <a:r>
              <a:rPr lang="en-US" dirty="0">
                <a:latin typeface="Arial"/>
                <a:cs typeface="HP Simplified"/>
              </a:rPr>
              <a:t>--Virtual Application Networks SDN Controller for centralized control plane</a:t>
            </a:r>
          </a:p>
          <a:p>
            <a:pPr lvl="0"/>
            <a:r>
              <a:rPr lang="en-US" dirty="0">
                <a:latin typeface="Arial"/>
                <a:cs typeface="HP Simplified"/>
              </a:rPr>
              <a:t>--SDN applications for Data Center, Campus and Branch</a:t>
            </a:r>
          </a:p>
          <a:p>
            <a:r>
              <a:rPr lang="en-US" dirty="0">
                <a:latin typeface="Arial"/>
                <a:cs typeface="HP Simplified"/>
              </a:rPr>
              <a:t>-- Offers open APIs for customers and 3</a:t>
            </a:r>
            <a:r>
              <a:rPr lang="en-US" baseline="30000" dirty="0">
                <a:latin typeface="Arial"/>
                <a:cs typeface="HP Simplified"/>
              </a:rPr>
              <a:t>rd</a:t>
            </a:r>
            <a:r>
              <a:rPr lang="en-US" dirty="0">
                <a:latin typeface="Arial"/>
                <a:cs typeface="HP Simplified"/>
              </a:rPr>
              <a:t> parties to build applications and allows for business applications to interface directly with the controller for network-aware applications.</a:t>
            </a:r>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10</a:t>
            </a:fld>
            <a:endParaRPr lang="en-GB" dirty="0"/>
          </a:p>
        </p:txBody>
      </p:sp>
    </p:spTree>
    <p:extLst>
      <p:ext uri="{BB962C8B-B14F-4D97-AF65-F5344CB8AC3E}">
        <p14:creationId xmlns:p14="http://schemas.microsoft.com/office/powerpoint/2010/main" val="3285515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latin typeface="Arial"/>
              </a:rPr>
              <a:t>Let’s focus on the amount of time it takes to connect an application to the network. Let’s start with the tools that a server administrator uses. He uses tools that allow him to manage with policy. He has very sophisticated tools and when he needs to connect to the network, that’s where the delay comes in and it takes weeks.</a:t>
            </a:r>
          </a:p>
          <a:p>
            <a:r>
              <a:rPr lang="en-US" dirty="0">
                <a:latin typeface="Arial"/>
              </a:rPr>
              <a:t> </a:t>
            </a:r>
          </a:p>
          <a:p>
            <a:r>
              <a:rPr lang="en-US" dirty="0">
                <a:latin typeface="Arial"/>
              </a:rPr>
              <a:t>Just look at the questions that a network administrator asks the server admin. These are much lower level questions. Because he isn’t using advanced policy-based tools. He is using 40-year-old technology comprising command-line interface and scripts. As a matter of fact, in an interview with a CEO, he told his team, “If you’re using the CLIN scripts, you’ve already lost the battle for cloud. “</a:t>
            </a:r>
          </a:p>
          <a:p>
            <a:r>
              <a:rPr lang="en-US" dirty="0">
                <a:latin typeface="Arial"/>
              </a:rPr>
              <a:t> </a:t>
            </a:r>
          </a:p>
          <a:p>
            <a:r>
              <a:rPr lang="en-US" dirty="0">
                <a:latin typeface="Arial"/>
              </a:rPr>
              <a:t>In a typical data center, according to Cindy Borovick from IDC, you could have 500 servers with all of them running a hypervisor, each carrying about 20 virtualized workloads. Well, there are 10,000 workloads with each one requiring, on an average, five network attributes and there are 50,000 network attributes that you have to configure on a port-by-port basis across dozens of switches—possibly 250,000 command line entries across those dozens of switches. Even if you have a really good IT organization, those network administrators are bound to make a mistake. </a:t>
            </a:r>
          </a:p>
          <a:p>
            <a:r>
              <a:rPr lang="en-US" dirty="0">
                <a:latin typeface="Arial"/>
              </a:rPr>
              <a:t> </a:t>
            </a:r>
          </a:p>
          <a:p>
            <a:r>
              <a:rPr lang="en-US" dirty="0">
                <a:latin typeface="Arial"/>
              </a:rPr>
              <a:t>Talking to Joe Skorupa from Gartner and his comment was, even if they are really good, they might make one mistake out of a thousand, that’s is still 250 errors and you’ve got to go find them—that’s the real tough part. This process is not only slow, but it presents a reliability problem.</a:t>
            </a:r>
          </a:p>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E831FD69-BB7F-48A9-AD3C-0905D51AD404}" type="datetime3">
              <a:rPr lang="en-US" smtClean="0">
                <a:solidFill>
                  <a:prstClr val="black"/>
                </a:solidFill>
              </a:rPr>
              <a:pPr/>
              <a:t>10 December 2013</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rPr>
              <a:t>HP Confidential</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84B04522-5E79-4620-978F-683F5015A639}"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27436168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9.xml"/><Relationship Id="rId7"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2.vml"/><Relationship Id="rId6" Type="http://schemas.openxmlformats.org/officeDocument/2006/relationships/tags" Target="../tags/tag12.xml"/><Relationship Id="rId5" Type="http://schemas.openxmlformats.org/officeDocument/2006/relationships/tags" Target="../tags/tag11.xml"/><Relationship Id="rId10" Type="http://schemas.openxmlformats.org/officeDocument/2006/relationships/image" Target="../media/image3.png"/><Relationship Id="rId4" Type="http://schemas.openxmlformats.org/officeDocument/2006/relationships/tags" Target="../tags/tag10.xml"/><Relationship Id="rId9"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vmlDrawing" Target="../drawings/vmlDrawing11.v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9" Type="http://schemas.openxmlformats.org/officeDocument/2006/relationships/image" Target="../media/image1.emf"/></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1.xml"/><Relationship Id="rId7" Type="http://schemas.openxmlformats.org/officeDocument/2006/relationships/tags" Target="../tags/tag55.xml"/><Relationship Id="rId2" Type="http://schemas.openxmlformats.org/officeDocument/2006/relationships/tags" Target="../tags/tag50.xml"/><Relationship Id="rId1" Type="http://schemas.openxmlformats.org/officeDocument/2006/relationships/vmlDrawing" Target="../drawings/vmlDrawing12.vml"/><Relationship Id="rId6" Type="http://schemas.openxmlformats.org/officeDocument/2006/relationships/tags" Target="../tags/tag54.xml"/><Relationship Id="rId5" Type="http://schemas.openxmlformats.org/officeDocument/2006/relationships/tags" Target="../tags/tag53.xml"/><Relationship Id="rId10" Type="http://schemas.openxmlformats.org/officeDocument/2006/relationships/image" Target="../media/image1.emf"/><Relationship Id="rId4" Type="http://schemas.openxmlformats.org/officeDocument/2006/relationships/tags" Target="../tags/tag52.xml"/><Relationship Id="rId9" Type="http://schemas.openxmlformats.org/officeDocument/2006/relationships/oleObject" Target="../embeddings/oleObject12.bin"/></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62.xml"/><Relationship Id="rId3" Type="http://schemas.openxmlformats.org/officeDocument/2006/relationships/tags" Target="../tags/tag57.xml"/><Relationship Id="rId7" Type="http://schemas.openxmlformats.org/officeDocument/2006/relationships/tags" Target="../tags/tag61.xml"/><Relationship Id="rId2" Type="http://schemas.openxmlformats.org/officeDocument/2006/relationships/tags" Target="../tags/tag56.xml"/><Relationship Id="rId1" Type="http://schemas.openxmlformats.org/officeDocument/2006/relationships/vmlDrawing" Target="../drawings/vmlDrawing13.vml"/><Relationship Id="rId6" Type="http://schemas.openxmlformats.org/officeDocument/2006/relationships/tags" Target="../tags/tag60.xml"/><Relationship Id="rId11" Type="http://schemas.openxmlformats.org/officeDocument/2006/relationships/image" Target="../media/image1.emf"/><Relationship Id="rId5" Type="http://schemas.openxmlformats.org/officeDocument/2006/relationships/tags" Target="../tags/tag59.xml"/><Relationship Id="rId10" Type="http://schemas.openxmlformats.org/officeDocument/2006/relationships/oleObject" Target="../embeddings/oleObject13.bin"/><Relationship Id="rId4" Type="http://schemas.openxmlformats.org/officeDocument/2006/relationships/tags" Target="../tags/tag58.xml"/><Relationship Id="rId9"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14.xml"/><Relationship Id="rId7"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3.vml"/><Relationship Id="rId6" Type="http://schemas.openxmlformats.org/officeDocument/2006/relationships/tags" Target="../tags/tag17.xml"/><Relationship Id="rId5" Type="http://schemas.openxmlformats.org/officeDocument/2006/relationships/tags" Target="../tags/tag16.xml"/><Relationship Id="rId10" Type="http://schemas.openxmlformats.org/officeDocument/2006/relationships/image" Target="../media/image4.png"/><Relationship Id="rId4" Type="http://schemas.openxmlformats.org/officeDocument/2006/relationships/tags" Target="../tags/tag15.xml"/><Relationship Id="rId9"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4.vml"/><Relationship Id="rId6" Type="http://schemas.openxmlformats.org/officeDocument/2006/relationships/tags" Target="../tags/tag22.xml"/><Relationship Id="rId11" Type="http://schemas.openxmlformats.org/officeDocument/2006/relationships/image" Target="../media/image2.png"/><Relationship Id="rId5" Type="http://schemas.openxmlformats.org/officeDocument/2006/relationships/tags" Target="../tags/tag21.xml"/><Relationship Id="rId10" Type="http://schemas.openxmlformats.org/officeDocument/2006/relationships/image" Target="../media/image5.png"/><Relationship Id="rId4" Type="http://schemas.openxmlformats.org/officeDocument/2006/relationships/tags" Target="../tags/tag20.xml"/><Relationship Id="rId9"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vmlDrawing" Target="../drawings/vmlDrawing5.vml"/><Relationship Id="rId6" Type="http://schemas.openxmlformats.org/officeDocument/2006/relationships/tags" Target="../tags/tag27.xml"/><Relationship Id="rId5" Type="http://schemas.openxmlformats.org/officeDocument/2006/relationships/tags" Target="../tags/tag26.xml"/><Relationship Id="rId10" Type="http://schemas.openxmlformats.org/officeDocument/2006/relationships/image" Target="../media/image5.png"/><Relationship Id="rId4" Type="http://schemas.openxmlformats.org/officeDocument/2006/relationships/tags" Target="../tags/tag25.xml"/><Relationship Id="rId9"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1.emf"/><Relationship Id="rId2" Type="http://schemas.openxmlformats.org/officeDocument/2006/relationships/tags" Target="../tags/tag30.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slideMaster" Target="../slideMasters/slideMaster1.xml"/><Relationship Id="rId4" Type="http://schemas.openxmlformats.org/officeDocument/2006/relationships/tags" Target="../tags/tag3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1.emf"/><Relationship Id="rId2" Type="http://schemas.openxmlformats.org/officeDocument/2006/relationships/tags" Target="../tags/tag33.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slideMaster" Target="../slideMasters/slideMaster1.xml"/><Relationship Id="rId4" Type="http://schemas.openxmlformats.org/officeDocument/2006/relationships/tags" Target="../tags/tag35.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37.xml"/><Relationship Id="rId7" Type="http://schemas.openxmlformats.org/officeDocument/2006/relationships/oleObject" Target="../embeddings/oleObject9.bin"/><Relationship Id="rId2" Type="http://schemas.openxmlformats.org/officeDocument/2006/relationships/tags" Target="../tags/tag36.xml"/><Relationship Id="rId1" Type="http://schemas.openxmlformats.org/officeDocument/2006/relationships/vmlDrawing" Target="../drawings/vmlDrawing9.v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tags" Target="../tags/tag41.xml"/><Relationship Id="rId7"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vmlDrawing" Target="../drawings/vmlDrawing10.v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9" Type="http://schemas.openxmlformats.org/officeDocument/2006/relationships/image" Target="../media/image1.emf"/></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NEW White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683847995"/>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392"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ctrTitle" hasCustomPrompt="1"/>
            <p:custDataLst>
              <p:tags r:id="rId3"/>
            </p:custDataLst>
          </p:nvPr>
        </p:nvSpPr>
        <p:spPr bwMode="black">
          <a:xfrm>
            <a:off x="329184" y="2036820"/>
            <a:ext cx="6858000" cy="1206484"/>
          </a:xfrm>
        </p:spPr>
        <p:txBody>
          <a:bodyPr anchor="b"/>
          <a:lstStyle>
            <a:lvl1pPr>
              <a:lnSpc>
                <a:spcPct val="90000"/>
              </a:lnSpc>
              <a:defRPr sz="4600" spc="-100">
                <a:solidFill>
                  <a:srgbClr val="000000"/>
                </a:solidFill>
              </a:defRPr>
            </a:lvl1pPr>
          </a:lstStyle>
          <a:p>
            <a:r>
              <a:rPr lang="en-US" dirty="0" smtClean="0"/>
              <a:t>Click to edit master </a:t>
            </a:r>
            <a:br>
              <a:rPr lang="en-US" dirty="0" smtClean="0"/>
            </a:br>
            <a:r>
              <a:rPr lang="en-US" dirty="0" smtClean="0"/>
              <a:t>title style</a:t>
            </a:r>
            <a:endParaRPr lang="en-US" dirty="0"/>
          </a:p>
        </p:txBody>
      </p:sp>
      <p:sp>
        <p:nvSpPr>
          <p:cNvPr id="9" name="Subtitle 2"/>
          <p:cNvSpPr>
            <a:spLocks noGrp="1"/>
          </p:cNvSpPr>
          <p:nvPr>
            <p:ph type="subTitle" idx="1" hasCustomPrompt="1"/>
            <p:custDataLst>
              <p:tags r:id="rId4"/>
            </p:custDataLst>
          </p:nvPr>
        </p:nvSpPr>
        <p:spPr bwMode="black">
          <a:xfrm>
            <a:off x="329184" y="3251684"/>
            <a:ext cx="6858000" cy="914400"/>
          </a:xfrm>
        </p:spPr>
        <p:txBody>
          <a:bodyPr/>
          <a:lstStyle>
            <a:lvl1pPr marL="0" indent="0" algn="l">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Blue_RGB_150_LG.png"/>
          <p:cNvPicPr>
            <a:picLocks noChangeAspect="1"/>
          </p:cNvPicPr>
          <p:nvPr userDrawn="1">
            <p:custDataLst>
              <p:tags r:id="rId5"/>
            </p:custDataLst>
          </p:nvPr>
        </p:nvPicPr>
        <p:blipFill>
          <a:blip r:embed="rId10" cstate="screen">
            <a:extLst>
              <a:ext uri="{28A0092B-C50C-407E-A947-70E740481C1C}">
                <a14:useLocalDpi xmlns:a14="http://schemas.microsoft.com/office/drawing/2010/main"/>
              </a:ext>
            </a:extLst>
          </a:blip>
          <a:stretch>
            <a:fillRect/>
          </a:stretch>
        </p:blipFill>
        <p:spPr>
          <a:xfrm>
            <a:off x="6949440" y="365760"/>
            <a:ext cx="1883664" cy="1883664"/>
          </a:xfrm>
          <a:prstGeom prst="rect">
            <a:avLst/>
          </a:prstGeom>
        </p:spPr>
      </p:pic>
      <p:sp>
        <p:nvSpPr>
          <p:cNvPr id="6" name="TextBox 5"/>
          <p:cNvSpPr txBox="1"/>
          <p:nvPr userDrawn="1">
            <p:custDataLst>
              <p:tags r:id="rId6"/>
            </p:custDataLst>
          </p:nvPr>
        </p:nvSpPr>
        <p:spPr>
          <a:xfrm>
            <a:off x="329184" y="4758803"/>
            <a:ext cx="8012545" cy="228600"/>
          </a:xfrm>
          <a:prstGeom prst="rect">
            <a:avLst/>
          </a:prstGeom>
          <a:noFill/>
        </p:spPr>
        <p:txBody>
          <a:bodyPr wrap="square" lIns="0" rtlCol="0">
            <a:noAutofit/>
          </a:bodyPr>
          <a:lstStyle/>
          <a:p>
            <a:pPr fontAlgn="auto">
              <a:spcBef>
                <a:spcPts val="0"/>
              </a:spcBef>
              <a:spcAft>
                <a:spcPts val="0"/>
              </a:spcAft>
              <a:defRPr/>
            </a:pPr>
            <a:r>
              <a:rPr lang="en-US" sz="700" dirty="0" smtClean="0">
                <a:solidFill>
                  <a:srgbClr val="B9B8BB"/>
                </a:solidFill>
                <a:latin typeface="HP Simplified"/>
                <a:cs typeface="HP Simplified"/>
              </a:rPr>
              <a:t>© Copyright 2013 Hewlett-Packard Development Company, L.P.  The information contained herein is subject to change without notice.</a:t>
            </a:r>
          </a:p>
        </p:txBody>
      </p:sp>
    </p:spTree>
    <p:extLst>
      <p:ext uri="{BB962C8B-B14F-4D97-AF65-F5344CB8AC3E}">
        <p14:creationId xmlns:p14="http://schemas.microsoft.com/office/powerpoint/2010/main" val="7212851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itle, half page, sub title with imag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73057887"/>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581"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Picture Placeholder 3"/>
          <p:cNvSpPr>
            <a:spLocks noGrp="1"/>
          </p:cNvSpPr>
          <p:nvPr>
            <p:ph type="pic" sz="quarter" idx="11"/>
            <p:custDataLst>
              <p:tags r:id="rId3"/>
            </p:custDataLst>
          </p:nvPr>
        </p:nvSpPr>
        <p:spPr>
          <a:xfrm>
            <a:off x="4568827" y="1186047"/>
            <a:ext cx="3878263" cy="3222441"/>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custDataLst>
              <p:tags r:id="rId4"/>
            </p:custDataLst>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custDataLst>
              <p:tags r:id="rId5"/>
            </p:custDataLst>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custDataLst>
              <p:tags r:id="rId6"/>
            </p:custDataLst>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169078753"/>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Half page, sub title with image no blu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8" y="1188721"/>
            <a:ext cx="3878263" cy="3219794"/>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1pPr>
              <a:defRPr sz="1600" b="0">
                <a:solidFill>
                  <a:schemeClr val="tx1"/>
                </a:solidFill>
              </a:defRPr>
            </a:lvl1pPr>
            <a:lvl2pPr marL="169859" indent="-169859">
              <a:buFont typeface="Arial" pitchFamily="34" charset="0"/>
              <a:buChar char="•"/>
              <a:defRPr sz="1400">
                <a:solidFill>
                  <a:srgbClr val="000000"/>
                </a:solidFill>
              </a:defRPr>
            </a:lvl2pPr>
            <a:lvl3pPr marL="346067" indent="-176209">
              <a:buSzPct val="80000"/>
              <a:buFont typeface="HP Simplified" pitchFamily="34" charset="0"/>
              <a:buChar char="–"/>
              <a:defRPr>
                <a:solidFill>
                  <a:srgbClr val="000000"/>
                </a:solidFill>
              </a:defRPr>
            </a:lvl3pPr>
            <a:lvl4pPr marL="515925" indent="-169859">
              <a:buSzPct val="100000"/>
              <a:buFont typeface="Arial" pitchFamily="34" charset="0"/>
              <a:buChar char="•"/>
              <a:defRPr>
                <a:solidFill>
                  <a:srgbClr val="000000"/>
                </a:solidFill>
              </a:defRPr>
            </a:lvl4pPr>
            <a:lvl5pPr marL="685783" indent="-169859">
              <a:buSzPct val="80000"/>
              <a:buFont typeface="HP Simplified"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ubtitle 2"/>
          <p:cNvSpPr>
            <a:spLocks noGrp="1"/>
          </p:cNvSpPr>
          <p:nvPr>
            <p:ph type="subTitle" idx="1" hasCustomPrompt="1"/>
          </p:nvPr>
        </p:nvSpPr>
        <p:spPr bwMode="black">
          <a:xfrm>
            <a:off x="33147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291839904"/>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Half-page text with image all lines bulleted">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8" y="1188721"/>
            <a:ext cx="3878263" cy="3219794"/>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1pPr marL="169859" indent="-169859">
              <a:buFont typeface="Arial" pitchFamily="34" charset="0"/>
              <a:buChar char="•"/>
              <a:defRPr sz="1600" b="0">
                <a:solidFill>
                  <a:schemeClr val="tx1"/>
                </a:solidFill>
              </a:defRPr>
            </a:lvl1pPr>
            <a:lvl2pPr marL="346067" indent="-176209">
              <a:buSzPct val="80000"/>
              <a:buFont typeface="HP Simplified" pitchFamily="34" charset="0"/>
              <a:buChar char="–"/>
              <a:tabLst>
                <a:tab pos="803255" algn="l"/>
              </a:tabLst>
              <a:defRPr sz="1400">
                <a:solidFill>
                  <a:srgbClr val="000000"/>
                </a:solidFill>
              </a:defRPr>
            </a:lvl2pPr>
            <a:lvl3pPr marL="515925" indent="-169859">
              <a:buSzPct val="100000"/>
              <a:buFont typeface="Arial" pitchFamily="34" charset="0"/>
              <a:buChar char="•"/>
              <a:defRPr>
                <a:solidFill>
                  <a:srgbClr val="000000"/>
                </a:solidFill>
              </a:defRPr>
            </a:lvl3pPr>
            <a:lvl4pPr marL="685783" indent="-169859">
              <a:buSzPct val="80000"/>
              <a:buFont typeface="HP Simplified" pitchFamily="34" charset="0"/>
              <a:buChar char="–"/>
              <a:defRPr>
                <a:solidFill>
                  <a:srgbClr val="000000"/>
                </a:solidFill>
              </a:defRPr>
            </a:lvl4pPr>
            <a:lvl5pPr marL="855641" indent="-169859">
              <a:buSzPct val="80000"/>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50804719"/>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lf page, sub title with image all lines bulleted">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8" y="1188721"/>
            <a:ext cx="3878263" cy="3219794"/>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1pPr marL="169859" indent="-169859">
              <a:buFont typeface="Arial" pitchFamily="34" charset="0"/>
              <a:buChar char="•"/>
              <a:defRPr sz="1600" b="0">
                <a:solidFill>
                  <a:schemeClr val="tx1"/>
                </a:solidFill>
              </a:defRPr>
            </a:lvl1pPr>
            <a:lvl2pPr marL="346067" indent="-176209">
              <a:buSzPct val="80000"/>
              <a:buFont typeface="HP Simplified" pitchFamily="34" charset="0"/>
              <a:buChar char="–"/>
              <a:tabLst>
                <a:tab pos="803255" algn="l"/>
              </a:tabLst>
              <a:defRPr sz="1400">
                <a:solidFill>
                  <a:srgbClr val="000000"/>
                </a:solidFill>
              </a:defRPr>
            </a:lvl2pPr>
            <a:lvl3pPr marL="515925" indent="-169859">
              <a:buSzPct val="100000"/>
              <a:buFont typeface="Arial" pitchFamily="34" charset="0"/>
              <a:buChar char="•"/>
              <a:defRPr>
                <a:solidFill>
                  <a:srgbClr val="000000"/>
                </a:solidFill>
              </a:defRPr>
            </a:lvl3pPr>
            <a:lvl4pPr marL="685783" indent="-169859">
              <a:buSzPct val="80000"/>
              <a:buFont typeface="HP Simplified" pitchFamily="34" charset="0"/>
              <a:buChar char="–"/>
              <a:defRPr>
                <a:solidFill>
                  <a:srgbClr val="000000"/>
                </a:solidFill>
              </a:defRPr>
            </a:lvl4pPr>
            <a:lvl5pPr marL="855641" indent="-169859">
              <a:buSzPct val="80000"/>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ubtitle 2"/>
          <p:cNvSpPr>
            <a:spLocks noGrp="1"/>
          </p:cNvSpPr>
          <p:nvPr>
            <p:ph type="subTitle" idx="1" hasCustomPrompt="1"/>
          </p:nvPr>
        </p:nvSpPr>
        <p:spPr bwMode="black">
          <a:xfrm>
            <a:off x="33147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172310372"/>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Ttitle, sub title with three columns">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2" y="235063"/>
            <a:ext cx="8460105" cy="429768"/>
          </a:xfrm>
        </p:spPr>
        <p:txBody>
          <a:bodyPr/>
          <a:lstStyle>
            <a:lvl1pPr>
              <a:defRPr>
                <a:solidFill>
                  <a:srgbClr val="000000"/>
                </a:solidFill>
              </a:defRPr>
            </a:lvl1pPr>
          </a:lstStyle>
          <a:p>
            <a:r>
              <a:rPr lang="en-US" noProof="0" dirty="0" smtClean="0"/>
              <a:t>Click to edit master title style</a:t>
            </a:r>
            <a:endParaRPr lang="en-US" noProof="0" dirty="0"/>
          </a:p>
        </p:txBody>
      </p:sp>
      <p:sp>
        <p:nvSpPr>
          <p:cNvPr id="9" name="Content Placeholder 8"/>
          <p:cNvSpPr>
            <a:spLocks noGrp="1"/>
          </p:cNvSpPr>
          <p:nvPr>
            <p:ph sz="quarter" idx="16"/>
          </p:nvPr>
        </p:nvSpPr>
        <p:spPr>
          <a:xfrm>
            <a:off x="329184" y="1189039"/>
            <a:ext cx="252374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1"/>
          <p:cNvSpPr>
            <a:spLocks noGrp="1"/>
          </p:cNvSpPr>
          <p:nvPr>
            <p:ph sz="quarter" idx="17"/>
          </p:nvPr>
        </p:nvSpPr>
        <p:spPr>
          <a:xfrm>
            <a:off x="3124486" y="1189040"/>
            <a:ext cx="2523744" cy="32226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8"/>
          </p:nvPr>
        </p:nvSpPr>
        <p:spPr>
          <a:xfrm>
            <a:off x="5919788" y="1189039"/>
            <a:ext cx="2527300"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 hasCustomPrompt="1"/>
          </p:nvPr>
        </p:nvSpPr>
        <p:spPr bwMode="black">
          <a:xfrm>
            <a:off x="33147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1711123705"/>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Title, sub title with bullets ">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1" y="564724"/>
            <a:ext cx="8534719"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181778"/>
            <a:ext cx="8534718"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894917"/>
            <a:ext cx="8179816" cy="3688991"/>
          </a:xfrm>
        </p:spPr>
        <p:txBody>
          <a:bodyPr wrap="square">
            <a:noAutofit/>
          </a:bodyPr>
          <a:lstStyle>
            <a:lvl1pPr marL="169859" indent="-169859">
              <a:defRPr b="0">
                <a:solidFill>
                  <a:schemeClr val="tx1"/>
                </a:solidFill>
              </a:defRPr>
            </a:lvl1pPr>
            <a:lvl2pPr marL="341305" indent="-180971">
              <a:defRPr>
                <a:solidFill>
                  <a:srgbClr val="000000"/>
                </a:solidFill>
              </a:defRPr>
            </a:lvl2pPr>
            <a:lvl3pPr>
              <a:defRPr lang="en-US" sz="1400" b="0" i="0" kern="1200" dirty="0" smtClean="0">
                <a:solidFill>
                  <a:srgbClr val="000000"/>
                </a:solidFill>
                <a:latin typeface="HP Simplified" pitchFamily="34" charset="0"/>
                <a:ea typeface="+mn-ea"/>
                <a:cs typeface="HP Simplified" pitchFamily="34" charset="0"/>
              </a:defRPr>
            </a:lvl3pPr>
            <a:lvl4pPr>
              <a:spcAft>
                <a:spcPts val="40"/>
              </a:spcAft>
              <a:defRPr lang="en-US" sz="1400" b="0" i="0" kern="1200" dirty="0" smtClean="0">
                <a:solidFill>
                  <a:srgbClr val="000000"/>
                </a:solidFill>
                <a:latin typeface="HP Simplified" pitchFamily="34" charset="0"/>
                <a:ea typeface="+mn-ea"/>
                <a:cs typeface="HP Simplified" pitchFamily="34" charset="0"/>
              </a:defRPr>
            </a:lvl4pPr>
            <a:lvl5pPr>
              <a:spcAft>
                <a:spcPts val="40"/>
              </a:spcAft>
              <a:defRPr>
                <a:solidFill>
                  <a:srgbClr val="000000"/>
                </a:solidFill>
              </a:defRPr>
            </a:lvl5pPr>
            <a:lvl6pPr marL="688958" indent="-225419" algn="l" defTabSz="457189" rtl="0" eaLnBrk="1" latinLnBrk="0" hangingPunct="1">
              <a:lnSpc>
                <a:spcPct val="100000"/>
              </a:lnSpc>
              <a:spcBef>
                <a:spcPts val="0"/>
              </a:spcBef>
              <a:spcAft>
                <a:spcPts val="40"/>
              </a:spcAft>
              <a:buFont typeface="HP Simplified" pitchFamily="34" charset="0"/>
              <a:buChar char="-"/>
              <a:defRPr lang="en-US" sz="1400" b="0" i="0" kern="1200" dirty="0">
                <a:solidFill>
                  <a:srgbClr val="000000"/>
                </a:solidFill>
                <a:latin typeface="+mn-lt"/>
                <a:ea typeface="+mn-ea"/>
                <a:cs typeface="HP Simplified" pitchFamily="34" charset="0"/>
              </a:defRPr>
            </a:lvl6pPr>
            <a:lvl7pPr marL="914378" indent="-225419">
              <a:spcAft>
                <a:spcPts val="40"/>
              </a:spcAft>
              <a:defRPr sz="1400">
                <a:latin typeface="+mn-lt"/>
              </a:defRPr>
            </a:lvl7pPr>
          </a:lstStyle>
          <a:p>
            <a:pPr marL="169859" lvl="2" indent="-169859" algn="l" defTabSz="457189" rtl="0" eaLnBrk="1" latinLnBrk="0" hangingPunct="1">
              <a:lnSpc>
                <a:spcPct val="100000"/>
              </a:lnSpc>
              <a:spcBef>
                <a:spcPts val="0"/>
              </a:spcBef>
              <a:spcAft>
                <a:spcPts val="400"/>
              </a:spcAft>
              <a:buFont typeface="Arial"/>
              <a:buChar char="•"/>
            </a:pPr>
            <a:r>
              <a:rPr lang="en-US" dirty="0" smtClean="0"/>
              <a:t>Click to edit Master text styles</a:t>
            </a:r>
          </a:p>
          <a:p>
            <a:pPr marL="341305" lvl="3" indent="-180971" algn="l" defTabSz="457189" rtl="0" eaLnBrk="1" latinLnBrk="0" hangingPunct="1">
              <a:lnSpc>
                <a:spcPct val="100000"/>
              </a:lnSpc>
              <a:spcBef>
                <a:spcPts val="0"/>
              </a:spcBef>
              <a:spcAft>
                <a:spcPts val="400"/>
              </a:spcAft>
              <a:buSzPct val="80000"/>
              <a:buFont typeface="Lucida Grande"/>
              <a:buChar char="−"/>
            </a:pPr>
            <a:r>
              <a:rPr lang="en-US" dirty="0" smtClean="0"/>
              <a:t>Second level</a:t>
            </a:r>
          </a:p>
          <a:p>
            <a:pPr lvl="4"/>
            <a:r>
              <a:rPr lang="en-US" dirty="0" smtClean="0"/>
              <a:t>Third level</a:t>
            </a:r>
          </a:p>
          <a:p>
            <a:pPr lvl="5"/>
            <a:r>
              <a:rPr lang="en-US" dirty="0" smtClean="0"/>
              <a:t>Fourth level</a:t>
            </a:r>
          </a:p>
          <a:p>
            <a:pPr lvl="6"/>
            <a:r>
              <a:rPr lang="en-US" dirty="0" smtClean="0"/>
              <a:t>Fifth level</a:t>
            </a:r>
            <a:endParaRPr lang="en-US" dirty="0"/>
          </a:p>
        </p:txBody>
      </p:sp>
    </p:spTree>
    <p:extLst>
      <p:ext uri="{BB962C8B-B14F-4D97-AF65-F5344CB8AC3E}">
        <p14:creationId xmlns:p14="http://schemas.microsoft.com/office/powerpoint/2010/main" val="340238358"/>
      </p:ext>
    </p:extLst>
  </p:cSld>
  <p:clrMapOvr>
    <a:masterClrMapping/>
  </p:clrMapOvr>
  <p:timing>
    <p:tnLst>
      <p:par>
        <p:cTn id="1" dur="indefinite" restart="never" nodeType="tmRoot"/>
      </p:par>
    </p:tnLst>
  </p:timing>
  <p:hf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Lin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39726" y="315469"/>
            <a:ext cx="8375650" cy="329803"/>
          </a:xfrm>
          <a:prstGeom prst="rect">
            <a:avLst/>
          </a:prstGeom>
        </p:spPr>
        <p:txBody>
          <a:bodyPr anchor="t" anchorCtr="0">
            <a:noAutofit/>
          </a:bodyPr>
          <a:lstStyle>
            <a:lvl1pPr marL="0" marR="0" indent="0" algn="l" defTabSz="914378" rtl="0" eaLnBrk="1" fontAlgn="auto" latinLnBrk="0" hangingPunct="1">
              <a:lnSpc>
                <a:spcPts val="3300"/>
              </a:lnSpc>
              <a:spcBef>
                <a:spcPct val="0"/>
              </a:spcBef>
              <a:spcAft>
                <a:spcPts val="0"/>
              </a:spcAft>
              <a:buClrTx/>
              <a:buSzTx/>
              <a:buFontTx/>
              <a:buNone/>
              <a:tabLst/>
              <a:defRPr sz="3300" baseline="0">
                <a:solidFill>
                  <a:schemeClr val="tx1"/>
                </a:solidFill>
                <a:latin typeface="Futura Bk" pitchFamily="34" charset="0"/>
              </a:defRPr>
            </a:lvl1pPr>
          </a:lstStyle>
          <a:p>
            <a:r>
              <a:rPr lang="en-US" dirty="0" smtClean="0"/>
              <a:t>Single Line Title</a:t>
            </a:r>
            <a:endParaRPr lang="en-US" dirty="0"/>
          </a:p>
        </p:txBody>
      </p:sp>
      <p:sp>
        <p:nvSpPr>
          <p:cNvPr id="7" name="Date Placeholder 6"/>
          <p:cNvSpPr>
            <a:spLocks noGrp="1"/>
          </p:cNvSpPr>
          <p:nvPr>
            <p:ph type="dt" sz="half" idx="10"/>
          </p:nvPr>
        </p:nvSpPr>
        <p:spPr>
          <a:xfrm>
            <a:off x="727899" y="4855464"/>
            <a:ext cx="1097280" cy="150876"/>
          </a:xfrm>
          <a:prstGeom prst="rect">
            <a:avLst/>
          </a:prstGeom>
        </p:spPr>
        <p:txBody>
          <a:bodyPr/>
          <a:lstStyle/>
          <a:p>
            <a:pPr defTabSz="457189" fontAlgn="auto">
              <a:spcBef>
                <a:spcPts val="0"/>
              </a:spcBef>
              <a:spcAft>
                <a:spcPts val="0"/>
              </a:spcAft>
            </a:pPr>
            <a:fld id="{B0E6E5D7-5925-4F25-8B2B-531268E6367B}" type="datetime3">
              <a:rPr lang="en-US" smtClean="0">
                <a:solidFill>
                  <a:prstClr val="black"/>
                </a:solidFill>
                <a:latin typeface="HP Simplified"/>
              </a:rPr>
              <a:pPr defTabSz="457189" fontAlgn="auto">
                <a:spcBef>
                  <a:spcPts val="0"/>
                </a:spcBef>
                <a:spcAft>
                  <a:spcPts val="0"/>
                </a:spcAft>
              </a:pPr>
              <a:t>10 December 2013</a:t>
            </a:fld>
            <a:endParaRPr lang="en-US" dirty="0">
              <a:solidFill>
                <a:prstClr val="black"/>
              </a:solidFill>
              <a:latin typeface="HP Simplified"/>
            </a:endParaRPr>
          </a:p>
        </p:txBody>
      </p:sp>
      <p:sp>
        <p:nvSpPr>
          <p:cNvPr id="8" name="Slide Number Placeholder 7"/>
          <p:cNvSpPr>
            <a:spLocks noGrp="1"/>
          </p:cNvSpPr>
          <p:nvPr>
            <p:ph type="sldNum" sz="quarter" idx="11"/>
          </p:nvPr>
        </p:nvSpPr>
        <p:spPr>
          <a:xfrm>
            <a:off x="365760" y="4855464"/>
            <a:ext cx="320040" cy="150876"/>
          </a:xfrm>
          <a:prstGeom prst="rect">
            <a:avLst/>
          </a:prstGeom>
        </p:spPr>
        <p:txBody>
          <a:bodyPr/>
          <a:lstStyle/>
          <a:p>
            <a:pPr defTabSz="457189" fontAlgn="auto">
              <a:spcBef>
                <a:spcPts val="0"/>
              </a:spcBef>
              <a:spcAft>
                <a:spcPts val="0"/>
              </a:spcAft>
            </a:pPr>
            <a:fld id="{39FE57C1-99E3-4342-90AE-63D315326D4A}" type="slidenum">
              <a:rPr lang="en-US" smtClean="0">
                <a:solidFill>
                  <a:prstClr val="black"/>
                </a:solidFill>
                <a:latin typeface="HP Simplified"/>
              </a:rPr>
              <a:pPr defTabSz="457189" fontAlgn="auto">
                <a:spcBef>
                  <a:spcPts val="0"/>
                </a:spcBef>
                <a:spcAft>
                  <a:spcPts val="0"/>
                </a:spcAft>
              </a:pPr>
              <a:t>‹#›</a:t>
            </a:fld>
            <a:endParaRPr lang="en-US" dirty="0">
              <a:solidFill>
                <a:prstClr val="black"/>
              </a:solidFill>
              <a:latin typeface="HP Simplified"/>
            </a:endParaRPr>
          </a:p>
        </p:txBody>
      </p:sp>
      <p:sp>
        <p:nvSpPr>
          <p:cNvPr id="10" name="Footer Placeholder 9"/>
          <p:cNvSpPr>
            <a:spLocks noGrp="1"/>
          </p:cNvSpPr>
          <p:nvPr>
            <p:ph type="ftr" sz="quarter" idx="12"/>
          </p:nvPr>
        </p:nvSpPr>
        <p:spPr>
          <a:xfrm>
            <a:off x="3981352" y="4855464"/>
            <a:ext cx="3291840" cy="150876"/>
          </a:xfrm>
          <a:prstGeom prst="rect">
            <a:avLst/>
          </a:prstGeom>
        </p:spPr>
        <p:txBody>
          <a:bodyPr/>
          <a:lstStyle/>
          <a:p>
            <a:pPr defTabSz="457189" fontAlgn="auto">
              <a:spcBef>
                <a:spcPts val="0"/>
              </a:spcBef>
              <a:spcAft>
                <a:spcPts val="0"/>
              </a:spcAft>
            </a:pPr>
            <a:r>
              <a:rPr lang="en-US" smtClean="0">
                <a:solidFill>
                  <a:prstClr val="black"/>
                </a:solidFill>
                <a:latin typeface="HP Simplified"/>
              </a:rPr>
              <a:t>HP Confidential</a:t>
            </a:r>
            <a:endParaRPr lang="en-US" dirty="0">
              <a:solidFill>
                <a:prstClr val="black"/>
              </a:solidFill>
              <a:latin typeface="HP Simplified"/>
            </a:endParaRPr>
          </a:p>
        </p:txBody>
      </p:sp>
    </p:spTree>
    <p:extLst>
      <p:ext uri="{BB962C8B-B14F-4D97-AF65-F5344CB8AC3E}">
        <p14:creationId xmlns:p14="http://schemas.microsoft.com/office/powerpoint/2010/main" val="1608526463"/>
      </p:ext>
    </p:extLst>
  </p:cSld>
  <p:clrMapOvr>
    <a:masterClrMapping/>
  </p:clrMapOvr>
  <p:transition>
    <p:fade thruBlk="1"/>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Line with Subtitle">
    <p:spTree>
      <p:nvGrpSpPr>
        <p:cNvPr id="1" name=""/>
        <p:cNvGrpSpPr/>
        <p:nvPr/>
      </p:nvGrpSpPr>
      <p:grpSpPr>
        <a:xfrm>
          <a:off x="0" y="0"/>
          <a:ext cx="0" cy="0"/>
          <a:chOff x="0" y="0"/>
          <a:chExt cx="0" cy="0"/>
        </a:xfrm>
      </p:grpSpPr>
      <p:sp>
        <p:nvSpPr>
          <p:cNvPr id="7" name="Text Placeholder 12"/>
          <p:cNvSpPr>
            <a:spLocks noGrp="1"/>
          </p:cNvSpPr>
          <p:nvPr>
            <p:ph type="body" sz="quarter" idx="14" hasCustomPrompt="1"/>
          </p:nvPr>
        </p:nvSpPr>
        <p:spPr>
          <a:xfrm>
            <a:off x="358775" y="759968"/>
            <a:ext cx="8375904" cy="294965"/>
          </a:xfrm>
          <a:prstGeom prst="rect">
            <a:avLst/>
          </a:prstGeom>
        </p:spPr>
        <p:txBody>
          <a:bodyPr vert="horz" lIns="91440" tIns="45720" rIns="91440" bIns="45720" rtlCol="0">
            <a:noAutofit/>
          </a:bodyPr>
          <a:lstStyle>
            <a:lvl1pPr marL="173034" indent="-173034">
              <a:buNone/>
              <a:defRPr lang="en-US" dirty="0" smtClean="0">
                <a:solidFill>
                  <a:schemeClr val="tx2"/>
                </a:solidFill>
                <a:latin typeface="Futura Bk" pitchFamily="34" charset="0"/>
              </a:defRPr>
            </a:lvl1pPr>
          </a:lstStyle>
          <a:p>
            <a:pPr marL="0" lvl="0" indent="0"/>
            <a:r>
              <a:rPr lang="en-US" dirty="0" smtClean="0"/>
              <a:t>Subtitle placeholder here</a:t>
            </a:r>
          </a:p>
        </p:txBody>
      </p:sp>
      <p:sp>
        <p:nvSpPr>
          <p:cNvPr id="11" name="Title 8"/>
          <p:cNvSpPr>
            <a:spLocks noGrp="1"/>
          </p:cNvSpPr>
          <p:nvPr>
            <p:ph type="title" hasCustomPrompt="1"/>
          </p:nvPr>
        </p:nvSpPr>
        <p:spPr>
          <a:xfrm>
            <a:off x="339725" y="304713"/>
            <a:ext cx="8394192" cy="409343"/>
          </a:xfrm>
          <a:prstGeom prst="rect">
            <a:avLst/>
          </a:prstGeom>
        </p:spPr>
        <p:txBody>
          <a:bodyPr anchor="t" anchorCtr="0">
            <a:spAutoFit/>
          </a:bodyPr>
          <a:lstStyle>
            <a:lvl1pPr marL="0" marR="0" indent="0" algn="l" defTabSz="914378" rtl="0" eaLnBrk="1" fontAlgn="auto" latinLnBrk="0" hangingPunct="1">
              <a:lnSpc>
                <a:spcPct val="95000"/>
              </a:lnSpc>
              <a:spcBef>
                <a:spcPct val="0"/>
              </a:spcBef>
              <a:spcAft>
                <a:spcPts val="0"/>
              </a:spcAft>
              <a:buClrTx/>
              <a:buSzTx/>
              <a:buFontTx/>
              <a:buNone/>
              <a:tabLst/>
              <a:defRPr sz="2800" baseline="0">
                <a:solidFill>
                  <a:schemeClr val="tx1"/>
                </a:solidFill>
                <a:latin typeface="Futura Bk" pitchFamily="34" charset="0"/>
              </a:defRPr>
            </a:lvl1pPr>
          </a:lstStyle>
          <a:p>
            <a:r>
              <a:rPr lang="en-US" dirty="0" smtClean="0"/>
              <a:t>Single line title</a:t>
            </a:r>
            <a:endParaRPr lang="en-US" dirty="0"/>
          </a:p>
        </p:txBody>
      </p:sp>
    </p:spTree>
    <p:extLst>
      <p:ext uri="{BB962C8B-B14F-4D97-AF65-F5344CB8AC3E}">
        <p14:creationId xmlns:p14="http://schemas.microsoft.com/office/powerpoint/2010/main" val="307177554"/>
      </p:ext>
    </p:extLst>
  </p:cSld>
  <p:clrMapOvr>
    <a:masterClrMapping/>
  </p:clrMapOvr>
  <p:transition>
    <p:wipe dir="r"/>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Line, Subtitle and Content">
    <p:spTree>
      <p:nvGrpSpPr>
        <p:cNvPr id="1" name=""/>
        <p:cNvGrpSpPr/>
        <p:nvPr/>
      </p:nvGrpSpPr>
      <p:grpSpPr>
        <a:xfrm>
          <a:off x="0" y="0"/>
          <a:ext cx="0" cy="0"/>
          <a:chOff x="0" y="0"/>
          <a:chExt cx="0" cy="0"/>
        </a:xfrm>
      </p:grpSpPr>
      <p:sp>
        <p:nvSpPr>
          <p:cNvPr id="13" name="Text Placeholder 12"/>
          <p:cNvSpPr>
            <a:spLocks noGrp="1"/>
          </p:cNvSpPr>
          <p:nvPr>
            <p:ph type="body" sz="quarter" idx="14" hasCustomPrompt="1"/>
          </p:nvPr>
        </p:nvSpPr>
        <p:spPr>
          <a:xfrm>
            <a:off x="358775" y="759968"/>
            <a:ext cx="8375142" cy="294965"/>
          </a:xfrm>
          <a:prstGeom prst="rect">
            <a:avLst/>
          </a:prstGeom>
        </p:spPr>
        <p:txBody>
          <a:bodyPr>
            <a:noAutofit/>
          </a:bodyPr>
          <a:lstStyle>
            <a:lvl1pPr marL="0" indent="0">
              <a:lnSpc>
                <a:spcPct val="95000"/>
              </a:lnSpc>
              <a:buNone/>
              <a:defRPr lang="en-US" sz="2000" kern="1200" dirty="0" smtClean="0">
                <a:solidFill>
                  <a:schemeClr val="tx2"/>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Subtitle placeholder here</a:t>
            </a:r>
          </a:p>
        </p:txBody>
      </p:sp>
      <p:sp>
        <p:nvSpPr>
          <p:cNvPr id="8" name="Content Placeholder 12"/>
          <p:cNvSpPr>
            <a:spLocks noGrp="1"/>
          </p:cNvSpPr>
          <p:nvPr>
            <p:ph sz="quarter" idx="18"/>
          </p:nvPr>
        </p:nvSpPr>
        <p:spPr>
          <a:xfrm>
            <a:off x="365760" y="1152144"/>
            <a:ext cx="8366760" cy="3429000"/>
          </a:xfrm>
        </p:spPr>
        <p:txBody>
          <a:bodyPr/>
          <a:lstStyle>
            <a:lvl1pPr>
              <a:buSzPct val="80000"/>
              <a:buFont typeface="Arial" pitchFamily="34" charset="0"/>
              <a:buChar char="•"/>
              <a:defRPr sz="2000">
                <a:solidFill>
                  <a:schemeClr val="tx1"/>
                </a:solidFill>
              </a:defRPr>
            </a:lvl1pPr>
            <a:lvl2pPr>
              <a:buSzPct val="80000"/>
              <a:buFont typeface="Futura Bk" pitchFamily="34" charset="0"/>
              <a:buChar char="–"/>
              <a:defRPr sz="1600">
                <a:solidFill>
                  <a:schemeClr val="tx1"/>
                </a:solidFill>
              </a:defRPr>
            </a:lvl2pPr>
            <a:lvl3pPr>
              <a:buSzPct val="80000"/>
              <a:buFont typeface="Arial" pitchFamily="34" charset="0"/>
              <a:buChar char="•"/>
              <a:defRPr sz="1200">
                <a:solidFill>
                  <a:schemeClr val="tx1"/>
                </a:solidFill>
              </a:defRPr>
            </a:lvl3pPr>
            <a:lvl4pPr>
              <a:buSzPct val="80000"/>
              <a:buFont typeface="Futura Bk" pitchFamily="34" charset="0"/>
              <a:buChar char="–"/>
              <a:defRPr sz="1200">
                <a:solidFill>
                  <a:schemeClr val="tx1"/>
                </a:solidFill>
              </a:defRPr>
            </a:lvl4pPr>
            <a:lvl5pPr>
              <a:buSzPct val="80000"/>
              <a:buFont typeface="Arial" pitchFamily="34" charset="0"/>
              <a:buChar char="•"/>
              <a:defRPr sz="12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8"/>
          <p:cNvSpPr>
            <a:spLocks noGrp="1"/>
          </p:cNvSpPr>
          <p:nvPr>
            <p:ph type="title" hasCustomPrompt="1"/>
          </p:nvPr>
        </p:nvSpPr>
        <p:spPr>
          <a:xfrm>
            <a:off x="339725" y="304710"/>
            <a:ext cx="8394192" cy="469840"/>
          </a:xfrm>
          <a:prstGeom prst="rect">
            <a:avLst/>
          </a:prstGeom>
        </p:spPr>
        <p:txBody>
          <a:bodyPr anchor="t" anchorCtr="0">
            <a:noAutofit/>
          </a:bodyPr>
          <a:lstStyle>
            <a:lvl1pPr marL="0" marR="0" indent="0" algn="l" defTabSz="914378" rtl="0" eaLnBrk="1" fontAlgn="auto" latinLnBrk="0" hangingPunct="1">
              <a:lnSpc>
                <a:spcPct val="95000"/>
              </a:lnSpc>
              <a:spcBef>
                <a:spcPct val="0"/>
              </a:spcBef>
              <a:spcAft>
                <a:spcPts val="0"/>
              </a:spcAft>
              <a:buClrTx/>
              <a:buSzTx/>
              <a:buFontTx/>
              <a:buNone/>
              <a:tabLst/>
              <a:defRPr sz="2800" baseline="0">
                <a:solidFill>
                  <a:schemeClr val="tx1"/>
                </a:solidFill>
                <a:latin typeface="Futura Bk" pitchFamily="34" charset="0"/>
              </a:defRPr>
            </a:lvl1pPr>
          </a:lstStyle>
          <a:p>
            <a:r>
              <a:rPr lang="en-US" dirty="0" smtClean="0"/>
              <a:t>Single line title</a:t>
            </a:r>
            <a:endParaRPr lang="en-US" dirty="0"/>
          </a:p>
        </p:txBody>
      </p:sp>
    </p:spTree>
    <p:extLst>
      <p:ext uri="{BB962C8B-B14F-4D97-AF65-F5344CB8AC3E}">
        <p14:creationId xmlns:p14="http://schemas.microsoft.com/office/powerpoint/2010/main" val="2019046104"/>
      </p:ext>
    </p:extLst>
  </p:cSld>
  <p:clrMapOvr>
    <a:masterClrMapping/>
  </p:clrMapOvr>
  <p:transition>
    <p:wipe dir="r"/>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 Line with Sub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4" y="751393"/>
            <a:ext cx="8460105" cy="276999"/>
          </a:xfrm>
          <a:prstGeom prst="rect">
            <a:avLst/>
          </a:prstGeom>
        </p:spPr>
        <p:txBody>
          <a:bodyPr wrap="square" anchor="t">
            <a:spAutoFit/>
          </a:bodyPr>
          <a:lstStyle>
            <a:lvl1pPr marL="0" indent="0" algn="l">
              <a:lnSpc>
                <a:spcPct val="100000"/>
              </a:lnSpc>
              <a:buNone/>
              <a:defRPr sz="1800" b="0" i="0">
                <a:solidFill>
                  <a:srgbClr val="000000"/>
                </a:solidFill>
                <a:latin typeface="Arial"/>
                <a:cs typeface="Aria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4" y="235064"/>
            <a:ext cx="8460105" cy="430887"/>
          </a:xfrm>
        </p:spPr>
        <p:txBody>
          <a:bodyPr/>
          <a:lstStyle/>
          <a:p>
            <a:r>
              <a:rPr lang="en-US" noProof="0" dirty="0" smtClean="0"/>
              <a:t>Click to edit master title style</a:t>
            </a:r>
            <a:endParaRPr lang="en-US" noProof="0" dirty="0"/>
          </a:p>
        </p:txBody>
      </p:sp>
      <p:sp>
        <p:nvSpPr>
          <p:cNvPr id="5" name="Slide Number Placeholder 4"/>
          <p:cNvSpPr>
            <a:spLocks noGrp="1"/>
          </p:cNvSpPr>
          <p:nvPr>
            <p:ph type="sldNum" sz="quarter" idx="11"/>
          </p:nvPr>
        </p:nvSpPr>
        <p:spPr bwMode="black">
          <a:xfrm>
            <a:off x="348906" y="4710224"/>
            <a:ext cx="182186" cy="107722"/>
          </a:xfrm>
          <a:prstGeom prst="rect">
            <a:avLst/>
          </a:prstGeom>
        </p:spPr>
        <p:txBody>
          <a:bodyPr/>
          <a:lstStyle/>
          <a:p>
            <a:pPr defTabSz="457189" fontAlgn="auto">
              <a:spcBef>
                <a:spcPts val="0"/>
              </a:spcBef>
              <a:spcAft>
                <a:spcPts val="0"/>
              </a:spcAft>
            </a:pPr>
            <a:fld id="{33088DE5-1DDF-C242-AF39-BA25983D68D6}" type="slidenum">
              <a:rPr lang="en-US" smtClean="0">
                <a:solidFill>
                  <a:prstClr val="black"/>
                </a:solidFill>
                <a:latin typeface="HP Simplified"/>
              </a:rPr>
              <a:pPr defTabSz="457189" fontAlgn="auto">
                <a:spcBef>
                  <a:spcPts val="0"/>
                </a:spcBef>
                <a:spcAft>
                  <a:spcPts val="0"/>
                </a:spcAft>
              </a:pPr>
              <a:t>‹#›</a:t>
            </a:fld>
            <a:endParaRPr lang="en-US" dirty="0">
              <a:solidFill>
                <a:prstClr val="black"/>
              </a:solidFill>
              <a:latin typeface="HP Simplified"/>
            </a:endParaRPr>
          </a:p>
        </p:txBody>
      </p:sp>
    </p:spTree>
    <p:extLst>
      <p:ext uri="{BB962C8B-B14F-4D97-AF65-F5344CB8AC3E}">
        <p14:creationId xmlns:p14="http://schemas.microsoft.com/office/powerpoint/2010/main" val="4255784351"/>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Line with Content">
    <p:spTree>
      <p:nvGrpSpPr>
        <p:cNvPr id="1" name=""/>
        <p:cNvGrpSpPr/>
        <p:nvPr/>
      </p:nvGrpSpPr>
      <p:grpSpPr>
        <a:xfrm>
          <a:off x="0" y="0"/>
          <a:ext cx="0" cy="0"/>
          <a:chOff x="0" y="0"/>
          <a:chExt cx="0" cy="0"/>
        </a:xfrm>
      </p:grpSpPr>
      <p:sp>
        <p:nvSpPr>
          <p:cNvPr id="9" name="Title 8"/>
          <p:cNvSpPr>
            <a:spLocks noGrp="1"/>
          </p:cNvSpPr>
          <p:nvPr>
            <p:ph type="title"/>
          </p:nvPr>
        </p:nvSpPr>
        <p:spPr>
          <a:xfrm>
            <a:off x="339726" y="304710"/>
            <a:ext cx="8375650" cy="469840"/>
          </a:xfrm>
          <a:prstGeom prst="rect">
            <a:avLst/>
          </a:prstGeom>
        </p:spPr>
        <p:txBody>
          <a:bodyPr anchor="t">
            <a:noAutofit/>
          </a:bodyPr>
          <a:lstStyle>
            <a:lvl1pPr marL="0" marR="0" indent="0" algn="l" defTabSz="914378" rtl="0" eaLnBrk="1" fontAlgn="auto" latinLnBrk="0" hangingPunct="1">
              <a:lnSpc>
                <a:spcPts val="3300"/>
              </a:lnSpc>
              <a:spcBef>
                <a:spcPct val="0"/>
              </a:spcBef>
              <a:spcAft>
                <a:spcPts val="0"/>
              </a:spcAft>
              <a:buClrTx/>
              <a:buSzTx/>
              <a:buFontTx/>
              <a:buNone/>
              <a:tabLst/>
              <a:defRPr sz="2800" baseline="0">
                <a:solidFill>
                  <a:schemeClr val="tx1"/>
                </a:solidFill>
                <a:latin typeface="HP Simplified" pitchFamily="34" charset="0"/>
              </a:defRPr>
            </a:lvl1pPr>
          </a:lstStyle>
          <a:p>
            <a:r>
              <a:rPr lang="en-US" dirty="0" smtClean="0"/>
              <a:t>Click to edit Master title style</a:t>
            </a:r>
            <a:endParaRPr lang="en-US" dirty="0"/>
          </a:p>
        </p:txBody>
      </p:sp>
      <p:sp>
        <p:nvSpPr>
          <p:cNvPr id="7" name="Content Placeholder 12"/>
          <p:cNvSpPr>
            <a:spLocks noGrp="1"/>
          </p:cNvSpPr>
          <p:nvPr>
            <p:ph sz="quarter" idx="14"/>
          </p:nvPr>
        </p:nvSpPr>
        <p:spPr>
          <a:xfrm>
            <a:off x="365760" y="928746"/>
            <a:ext cx="8321040" cy="3657600"/>
          </a:xfrm>
        </p:spPr>
        <p:txBody>
          <a:bodyPr/>
          <a:lstStyle>
            <a:lvl1pPr>
              <a:buSzPct val="80000"/>
              <a:buFont typeface="Arial" pitchFamily="34" charset="0"/>
              <a:buNone/>
              <a:defRPr sz="1800"/>
            </a:lvl1pPr>
            <a:lvl2pPr>
              <a:buSzPct val="80000"/>
              <a:buFont typeface="Futura Bk" pitchFamily="34" charset="0"/>
              <a:buChar char="–"/>
              <a:defRPr sz="1400"/>
            </a:lvl2pPr>
            <a:lvl3pPr>
              <a:buSzPct val="80000"/>
              <a:buFont typeface="Arial" pitchFamily="34" charset="0"/>
              <a:buChar char="•"/>
              <a:defRPr sz="1000"/>
            </a:lvl3pPr>
            <a:lvl4pPr>
              <a:buSzPct val="80000"/>
              <a:buFont typeface="Futura Bk" pitchFamily="34" charset="0"/>
              <a:buChar char="–"/>
              <a:defRPr sz="1000"/>
            </a:lvl4pPr>
            <a:lvl5pPr>
              <a:buSzPct val="80000"/>
              <a:buFont typeface="Arial" pitchFamily="34" charset="0"/>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57454195"/>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title, sub-title with 3 Column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13602629"/>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605" name="think-cell Slide" r:id="rId9" imgW="360" imgH="360" progId="TCLayout.ActiveDocument.1">
                  <p:embed/>
                </p:oleObj>
              </mc:Choice>
              <mc:Fallback>
                <p:oleObj name="think-cell Slide" r:id="rId9" imgW="360" imgH="360" progId="TCLayout.ActiveDocument.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itle 6"/>
          <p:cNvSpPr>
            <a:spLocks noGrp="1"/>
          </p:cNvSpPr>
          <p:nvPr>
            <p:ph type="title" hasCustomPrompt="1"/>
            <p:custDataLst>
              <p:tags r:id="rId3"/>
            </p:custDataLst>
          </p:nvPr>
        </p:nvSpPr>
        <p:spPr bwMode="black">
          <a:xfrm>
            <a:off x="331472" y="235063"/>
            <a:ext cx="8460105" cy="429768"/>
          </a:xfrm>
        </p:spPr>
        <p:txBody>
          <a:bodyPr/>
          <a:lstStyle>
            <a:lvl1pPr>
              <a:defRPr>
                <a:solidFill>
                  <a:srgbClr val="000000"/>
                </a:solidFill>
              </a:defRPr>
            </a:lvl1pPr>
          </a:lstStyle>
          <a:p>
            <a:r>
              <a:rPr lang="en-US" noProof="0" dirty="0" smtClean="0"/>
              <a:t>Click to edit master title style</a:t>
            </a:r>
            <a:endParaRPr lang="en-US" noProof="0" dirty="0"/>
          </a:p>
        </p:txBody>
      </p:sp>
      <p:sp>
        <p:nvSpPr>
          <p:cNvPr id="9" name="Content Placeholder 8"/>
          <p:cNvSpPr>
            <a:spLocks noGrp="1"/>
          </p:cNvSpPr>
          <p:nvPr>
            <p:ph sz="quarter" idx="16"/>
            <p:custDataLst>
              <p:tags r:id="rId4"/>
            </p:custDataLst>
          </p:nvPr>
        </p:nvSpPr>
        <p:spPr>
          <a:xfrm>
            <a:off x="329184" y="1189039"/>
            <a:ext cx="252374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7"/>
            <p:custDataLst>
              <p:tags r:id="rId5"/>
            </p:custDataLst>
          </p:nvPr>
        </p:nvSpPr>
        <p:spPr>
          <a:xfrm>
            <a:off x="3124486" y="1189039"/>
            <a:ext cx="2523744" cy="32226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8"/>
            <p:custDataLst>
              <p:tags r:id="rId6"/>
            </p:custDataLst>
          </p:nvPr>
        </p:nvSpPr>
        <p:spPr>
          <a:xfrm>
            <a:off x="5919788" y="1189039"/>
            <a:ext cx="2527300"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 hasCustomPrompt="1"/>
            <p:custDataLst>
              <p:tags r:id="rId7"/>
            </p:custDataLst>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308580019"/>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Line with Content and Subtitl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4" y="751393"/>
            <a:ext cx="8460105" cy="276999"/>
          </a:xfrm>
          <a:prstGeom prst="rect">
            <a:avLst/>
          </a:prstGeom>
        </p:spPr>
        <p:txBody>
          <a:bodyPr wrap="square" anchor="t">
            <a:spAutoFit/>
          </a:bodyPr>
          <a:lstStyle>
            <a:lvl1pPr marL="0" indent="0" algn="l">
              <a:lnSpc>
                <a:spcPct val="100000"/>
              </a:lnSpc>
              <a:buNone/>
              <a:defRPr sz="1800" b="0" i="0">
                <a:solidFill>
                  <a:srgbClr val="000000"/>
                </a:solidFill>
                <a:latin typeface="Arial"/>
                <a:cs typeface="Aria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4" y="235066"/>
            <a:ext cx="8460105" cy="430887"/>
          </a:xfrm>
        </p:spPr>
        <p:txBody>
          <a:bodyPr/>
          <a:lstStyle>
            <a:lvl1pPr>
              <a:defRPr b="1" i="0">
                <a:latin typeface="Arial"/>
                <a:cs typeface="Arial"/>
              </a:defRPr>
            </a:lvl1pPr>
          </a:lstStyle>
          <a:p>
            <a:r>
              <a:rPr lang="en-US" noProof="0" dirty="0" smtClean="0"/>
              <a:t>Click to edit master title style</a:t>
            </a:r>
            <a:endParaRPr lang="en-US" noProof="0" dirty="0"/>
          </a:p>
        </p:txBody>
      </p:sp>
      <p:sp>
        <p:nvSpPr>
          <p:cNvPr id="5" name="Slide Number Placeholder 4"/>
          <p:cNvSpPr>
            <a:spLocks noGrp="1"/>
          </p:cNvSpPr>
          <p:nvPr>
            <p:ph type="sldNum" sz="quarter" idx="12"/>
          </p:nvPr>
        </p:nvSpPr>
        <p:spPr bwMode="black">
          <a:xfrm>
            <a:off x="348906" y="4710224"/>
            <a:ext cx="182186" cy="107722"/>
          </a:xfrm>
          <a:prstGeom prst="rect">
            <a:avLst/>
          </a:prstGeom>
        </p:spPr>
        <p:txBody>
          <a:bodyPr/>
          <a:lstStyle/>
          <a:p>
            <a:pPr defTabSz="457189" fontAlgn="auto">
              <a:spcBef>
                <a:spcPts val="0"/>
              </a:spcBef>
              <a:spcAft>
                <a:spcPts val="0"/>
              </a:spcAft>
            </a:pPr>
            <a:fld id="{33088DE5-1DDF-C242-AF39-BA25983D68D6}" type="slidenum">
              <a:rPr lang="en-US" smtClean="0">
                <a:solidFill>
                  <a:prstClr val="black"/>
                </a:solidFill>
                <a:latin typeface="HP Simplified"/>
              </a:rPr>
              <a:pPr defTabSz="457189" fontAlgn="auto">
                <a:spcBef>
                  <a:spcPts val="0"/>
                </a:spcBef>
                <a:spcAft>
                  <a:spcPts val="0"/>
                </a:spcAft>
              </a:pPr>
              <a:t>‹#›</a:t>
            </a:fld>
            <a:endParaRPr lang="en-US" dirty="0">
              <a:solidFill>
                <a:prstClr val="black"/>
              </a:solidFill>
              <a:latin typeface="HP Simplified"/>
            </a:endParaRPr>
          </a:p>
        </p:txBody>
      </p:sp>
      <p:sp>
        <p:nvSpPr>
          <p:cNvPr id="11" name="Text Placeholder 10"/>
          <p:cNvSpPr>
            <a:spLocks noGrp="1"/>
          </p:cNvSpPr>
          <p:nvPr>
            <p:ph type="body" sz="quarter" idx="14"/>
          </p:nvPr>
        </p:nvSpPr>
        <p:spPr bwMode="black">
          <a:xfrm>
            <a:off x="331205" y="1458000"/>
            <a:ext cx="8125413" cy="2788998"/>
          </a:xfrm>
        </p:spPr>
        <p:txBody>
          <a:bodyPr/>
          <a:lstStyle>
            <a:lvl1pPr>
              <a:defRPr b="1" i="0">
                <a:latin typeface="Arial"/>
                <a:cs typeface="Arial"/>
              </a:defRPr>
            </a:lvl1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722557523"/>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Title, sub 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1593271194"/>
      </p:ext>
    </p:extLst>
  </p:cSld>
  <p:clrMapOvr>
    <a:masterClrMapping/>
  </p:clrMapOvr>
  <p:transition spd="med">
    <p:wipe dir="r"/>
  </p:transition>
  <p:timing>
    <p:tnLst>
      <p:par>
        <p:cTn id="1" dur="indefinite" restart="never" nodeType="tmRoot"/>
      </p:par>
    </p:tnLst>
  </p:timing>
  <p:hf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p:cSld name="Title, sub title with bullet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2"/>
            <a:ext cx="8119872" cy="3228975"/>
          </a:xfrm>
        </p:spPr>
        <p:txBody>
          <a:bodyPr wrap="square">
            <a:noAutofit/>
          </a:bodyPr>
          <a:lstStyle>
            <a:lvl1pPr marL="169859" indent="-169859">
              <a:defRPr sz="1400" b="0">
                <a:solidFill>
                  <a:schemeClr val="tx1"/>
                </a:solidFill>
              </a:defRPr>
            </a:lvl1pPr>
            <a:lvl2pPr>
              <a:defRPr>
                <a:solidFill>
                  <a:srgbClr val="000000"/>
                </a:solidFill>
              </a:defRPr>
            </a:lvl2pPr>
            <a:lvl3pPr algn="just">
              <a:lnSpc>
                <a:spcPct val="100000"/>
              </a:lnSpc>
              <a:spcAft>
                <a:spcPts val="40"/>
              </a:spcAft>
              <a:defRPr lang="en-US" sz="1400" b="0" i="0" kern="1200" dirty="0" smtClean="0">
                <a:solidFill>
                  <a:srgbClr val="000000"/>
                </a:solidFill>
                <a:latin typeface="HP Simplified" pitchFamily="34" charset="0"/>
                <a:ea typeface="+mn-ea"/>
                <a:cs typeface="HP Simplified" pitchFamily="34" charset="0"/>
              </a:defRPr>
            </a:lvl3pPr>
            <a:lvl4pPr algn="just">
              <a:lnSpc>
                <a:spcPct val="100000"/>
              </a:lnSpc>
              <a:spcAft>
                <a:spcPts val="40"/>
              </a:spcAft>
              <a:defRPr>
                <a:solidFill>
                  <a:srgbClr val="000000"/>
                </a:solidFill>
              </a:defRPr>
            </a:lvl4pPr>
            <a:lvl5pPr>
              <a:lnSpc>
                <a:spcPct val="100000"/>
              </a:lnSpc>
              <a:spcAft>
                <a:spcPts val="40"/>
              </a:spcAft>
              <a:defRPr>
                <a:solidFill>
                  <a:srgbClr val="000000"/>
                </a:solidFill>
              </a:defRPr>
            </a:lvl5pPr>
            <a:lvl6pPr marL="690546" indent="-233357">
              <a:lnSpc>
                <a:spcPct val="100000"/>
              </a:lnSpc>
              <a:spcAft>
                <a:spcPts val="40"/>
              </a:spcAft>
              <a:buFont typeface="HP Simplified" pitchFamily="34" charset="0"/>
              <a:buChar char="-"/>
              <a:defRPr sz="1400"/>
            </a:lvl6pPr>
            <a:lvl7pPr marL="914378" indent="-223832">
              <a:lnSpc>
                <a:spcPct val="100000"/>
              </a:lnSpc>
              <a:spcAft>
                <a:spcPts val="40"/>
              </a:spcAft>
              <a:defRPr sz="1400"/>
            </a:lvl7pPr>
          </a:lstStyle>
          <a:p>
            <a:pPr marL="169859" lvl="2" indent="-169859" algn="l" defTabSz="457189" rtl="0" eaLnBrk="1" latinLnBrk="0" hangingPunct="1">
              <a:lnSpc>
                <a:spcPct val="100000"/>
              </a:lnSpc>
              <a:spcBef>
                <a:spcPts val="0"/>
              </a:spcBef>
              <a:spcAft>
                <a:spcPts val="400"/>
              </a:spcAft>
              <a:buFont typeface="Arial"/>
              <a:buChar char="•"/>
            </a:pPr>
            <a:r>
              <a:rPr lang="en-US" dirty="0" smtClean="0"/>
              <a:t>Click to edit Master text styles</a:t>
            </a:r>
          </a:p>
          <a:p>
            <a:pPr lvl="3"/>
            <a:r>
              <a:rPr lang="en-US" dirty="0" smtClean="0"/>
              <a:t>Second level</a:t>
            </a:r>
          </a:p>
          <a:p>
            <a:pPr lvl="4"/>
            <a:r>
              <a:rPr lang="en-US" dirty="0" smtClean="0"/>
              <a:t>Third level</a:t>
            </a:r>
          </a:p>
          <a:p>
            <a:pPr lvl="5"/>
            <a:r>
              <a:rPr lang="en-US" dirty="0" smtClean="0"/>
              <a:t>Fourth level</a:t>
            </a:r>
          </a:p>
          <a:p>
            <a:pPr lvl="6"/>
            <a:r>
              <a:rPr lang="en-US" dirty="0" smtClean="0"/>
              <a:t>Fifth level</a:t>
            </a:r>
            <a:endParaRPr lang="en-US" dirty="0"/>
          </a:p>
        </p:txBody>
      </p:sp>
    </p:spTree>
    <p:extLst>
      <p:ext uri="{BB962C8B-B14F-4D97-AF65-F5344CB8AC3E}">
        <p14:creationId xmlns:p14="http://schemas.microsoft.com/office/powerpoint/2010/main" val="914983378"/>
      </p:ext>
    </p:extLst>
  </p:cSld>
  <p:clrMapOvr>
    <a:masterClrMapping/>
  </p:clrMapOvr>
  <p:transition spd="med">
    <p:wipe dir="r"/>
  </p:transition>
  <p:timing>
    <p:tnLst>
      <p:par>
        <p:cTn id="1" dur="indefinite" restart="never" nodeType="tmRoot"/>
      </p:par>
    </p:tnLst>
  </p:timing>
  <p:hf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3261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Title, sub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mj-lt"/>
                <a:cs typeface="HP Simplified" pitchFamily="34" charset="0"/>
              </a:defRPr>
            </a:lvl1pPr>
          </a:lstStyle>
          <a:p>
            <a:r>
              <a:rPr lang="en-US" noProof="0" dirty="0" smtClean="0"/>
              <a:t>Click to edit master title style</a:t>
            </a:r>
            <a:endParaRPr lang="en-US" noProof="0" dirty="0"/>
          </a:p>
        </p:txBody>
      </p:sp>
      <p:sp>
        <p:nvSpPr>
          <p:cNvPr id="3" name="Subtitle 2"/>
          <p:cNvSpPr>
            <a:spLocks noGrp="1"/>
          </p:cNvSpPr>
          <p:nvPr>
            <p:ph type="subTitle" idx="1" hasCustomPrompt="1"/>
          </p:nvPr>
        </p:nvSpPr>
        <p:spPr bwMode="black">
          <a:xfrm>
            <a:off x="331470" y="686843"/>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mj-lt"/>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1833628809"/>
      </p:ext>
    </p:extLst>
  </p:cSld>
  <p:clrMapOvr>
    <a:masterClrMapping/>
  </p:clrMapOvr>
  <p:transition>
    <p:wipe dir="r"/>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dirty="0"/>
          </a:p>
        </p:txBody>
      </p:sp>
      <p:sp>
        <p:nvSpPr>
          <p:cNvPr id="3" name="内容占位符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214389734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userDrawn="1">
  <p:cSld name="White title slide">
    <p:spTree>
      <p:nvGrpSpPr>
        <p:cNvPr id="1" name=""/>
        <p:cNvGrpSpPr/>
        <p:nvPr/>
      </p:nvGrpSpPr>
      <p:grpSpPr>
        <a:xfrm>
          <a:off x="0" y="0"/>
          <a:ext cx="0" cy="0"/>
          <a:chOff x="0" y="0"/>
          <a:chExt cx="0" cy="0"/>
        </a:xfrm>
      </p:grpSpPr>
      <p:sp>
        <p:nvSpPr>
          <p:cNvPr id="8" name="Title 1"/>
          <p:cNvSpPr>
            <a:spLocks noGrp="1"/>
          </p:cNvSpPr>
          <p:nvPr>
            <p:ph type="ctrTitle" hasCustomPrompt="1"/>
          </p:nvPr>
        </p:nvSpPr>
        <p:spPr bwMode="black">
          <a:xfrm>
            <a:off x="329184" y="2036820"/>
            <a:ext cx="6858000" cy="1206484"/>
          </a:xfrm>
        </p:spPr>
        <p:txBody>
          <a:bodyPr anchor="b"/>
          <a:lstStyle>
            <a:lvl1pPr>
              <a:lnSpc>
                <a:spcPct val="90000"/>
              </a:lnSpc>
              <a:defRPr sz="4600" spc="-100">
                <a:solidFill>
                  <a:srgbClr val="000000"/>
                </a:solidFill>
              </a:defRPr>
            </a:lvl1pPr>
          </a:lstStyle>
          <a:p>
            <a:r>
              <a:rPr lang="en-US" dirty="0" smtClean="0"/>
              <a:t>Click to edit master </a:t>
            </a:r>
            <a:br>
              <a:rPr lang="en-US" dirty="0" smtClean="0"/>
            </a:br>
            <a:r>
              <a:rPr lang="en-US" dirty="0" smtClean="0"/>
              <a:t>title style</a:t>
            </a:r>
            <a:endParaRPr lang="en-US" dirty="0"/>
          </a:p>
        </p:txBody>
      </p:sp>
      <p:sp>
        <p:nvSpPr>
          <p:cNvPr id="9" name="Subtitle 2"/>
          <p:cNvSpPr>
            <a:spLocks noGrp="1"/>
          </p:cNvSpPr>
          <p:nvPr>
            <p:ph type="subTitle" idx="1" hasCustomPrompt="1"/>
          </p:nvPr>
        </p:nvSpPr>
        <p:spPr bwMode="black">
          <a:xfrm>
            <a:off x="329184" y="3316628"/>
            <a:ext cx="6858000" cy="914400"/>
          </a:xfrm>
        </p:spPr>
        <p:txBody>
          <a:bodyPr/>
          <a:lstStyle>
            <a:lvl1pPr marL="0" indent="0" algn="l">
              <a:buNone/>
              <a:defRPr b="0">
                <a:solidFill>
                  <a:srgbClr val="000000"/>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Blue_RGB_150_L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49440" y="365760"/>
            <a:ext cx="1883664" cy="1883664"/>
          </a:xfrm>
          <a:prstGeom prst="rect">
            <a:avLst/>
          </a:prstGeom>
        </p:spPr>
      </p:pic>
      <p:sp>
        <p:nvSpPr>
          <p:cNvPr id="6" name="TextBox 5"/>
          <p:cNvSpPr txBox="1"/>
          <p:nvPr userDrawn="1"/>
        </p:nvSpPr>
        <p:spPr>
          <a:xfrm>
            <a:off x="329185" y="4758803"/>
            <a:ext cx="8012545" cy="228600"/>
          </a:xfrm>
          <a:prstGeom prst="rect">
            <a:avLst/>
          </a:prstGeom>
          <a:noFill/>
        </p:spPr>
        <p:txBody>
          <a:bodyPr wrap="square" lIns="0" rtlCol="0">
            <a:noAutofit/>
          </a:bodyPr>
          <a:lstStyle/>
          <a:p>
            <a:pPr defTabSz="457189" fontAlgn="auto">
              <a:spcBef>
                <a:spcPts val="0"/>
              </a:spcBef>
              <a:spcAft>
                <a:spcPts val="0"/>
              </a:spcAft>
              <a:defRPr/>
            </a:pPr>
            <a:r>
              <a:rPr lang="en-US" sz="700" dirty="0">
                <a:solidFill>
                  <a:srgbClr val="B9B8BB"/>
                </a:solidFill>
                <a:latin typeface="HP Simplified"/>
                <a:cs typeface="HP Simplified"/>
              </a:rPr>
              <a:t>© Copyright 2013 Hewlett-Packard Development Company, L.P.  The information contained herein is subject to change without notice.</a:t>
            </a:r>
          </a:p>
        </p:txBody>
      </p:sp>
    </p:spTree>
    <p:extLst>
      <p:ext uri="{BB962C8B-B14F-4D97-AF65-F5344CB8AC3E}">
        <p14:creationId xmlns:p14="http://schemas.microsoft.com/office/powerpoint/2010/main" val="2778817014"/>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Blue title slide ">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bwMode="black">
          <a:xfrm>
            <a:off x="329184" y="2036820"/>
            <a:ext cx="6858000" cy="1206484"/>
          </a:xfrm>
        </p:spPr>
        <p:txBody>
          <a:bodyPr anchor="b"/>
          <a:lstStyle>
            <a:lvl1pPr>
              <a:lnSpc>
                <a:spcPct val="90000"/>
              </a:lnSpc>
              <a:defRPr sz="4600" spc="-1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hasCustomPrompt="1"/>
          </p:nvPr>
        </p:nvSpPr>
        <p:spPr bwMode="black">
          <a:xfrm>
            <a:off x="329184" y="3316628"/>
            <a:ext cx="6858000" cy="914400"/>
          </a:xfrm>
        </p:spPr>
        <p:txBody>
          <a:bodyPr/>
          <a:lstStyle>
            <a:lvl1pPr marL="0" indent="0" algn="l">
              <a:buNone/>
              <a:defRPr b="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White_RGB_150_L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49440" y="365760"/>
            <a:ext cx="1883664" cy="1883664"/>
          </a:xfrm>
          <a:prstGeom prst="rect">
            <a:avLst/>
          </a:prstGeom>
        </p:spPr>
      </p:pic>
      <p:sp>
        <p:nvSpPr>
          <p:cNvPr id="6" name="TextBox 5"/>
          <p:cNvSpPr txBox="1"/>
          <p:nvPr userDrawn="1"/>
        </p:nvSpPr>
        <p:spPr>
          <a:xfrm>
            <a:off x="329185" y="4758803"/>
            <a:ext cx="8012545" cy="228600"/>
          </a:xfrm>
          <a:prstGeom prst="rect">
            <a:avLst/>
          </a:prstGeom>
          <a:noFill/>
        </p:spPr>
        <p:txBody>
          <a:bodyPr wrap="square" lIns="0" rtlCol="0">
            <a:noAutofit/>
          </a:bodyPr>
          <a:lstStyle/>
          <a:p>
            <a:pPr defTabSz="457189" fontAlgn="auto">
              <a:spcBef>
                <a:spcPts val="0"/>
              </a:spcBef>
              <a:spcAft>
                <a:spcPts val="0"/>
              </a:spcAft>
              <a:defRPr/>
            </a:pPr>
            <a:r>
              <a:rPr lang="en-US" sz="700" dirty="0">
                <a:solidFill>
                  <a:prstClr val="white"/>
                </a:solidFill>
                <a:latin typeface="HP Simplified"/>
                <a:cs typeface="HP Simplified"/>
              </a:rPr>
              <a:t>© Copyright 2012 Hewlett-Packard Development Company, L.P.  The information contained herein is subject to change without notice.</a:t>
            </a:r>
          </a:p>
        </p:txBody>
      </p:sp>
    </p:spTree>
    <p:extLst>
      <p:ext uri="{BB962C8B-B14F-4D97-AF65-F5344CB8AC3E}">
        <p14:creationId xmlns:p14="http://schemas.microsoft.com/office/powerpoint/2010/main" val="661641413"/>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userDrawn="1">
  <p:cSld name="Blue divider slid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5" y="238328"/>
            <a:ext cx="7222352" cy="2006703"/>
          </a:xfrm>
          <a:prstGeom prst="rect">
            <a:avLst/>
          </a:prstGeom>
        </p:spPr>
        <p:txBody>
          <a:bodyPr wrap="square" lIns="0" tIns="0" rIns="0" bIns="0" anchor="t" anchorCtr="0">
            <a:noAutofit/>
          </a:bodyPr>
          <a:lstStyle>
            <a:lvl1pPr algn="l">
              <a:lnSpc>
                <a:spcPct val="90000"/>
              </a:lnSpc>
              <a:defRPr sz="4000" b="1" i="0" spc="-100" baseline="0">
                <a:solidFill>
                  <a:schemeClr val="bg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8" name="TextBox 7"/>
          <p:cNvSpPr txBox="1"/>
          <p:nvPr userDrawn="1"/>
        </p:nvSpPr>
        <p:spPr>
          <a:xfrm>
            <a:off x="444502" y="4758803"/>
            <a:ext cx="8012545" cy="228600"/>
          </a:xfrm>
          <a:prstGeom prst="rect">
            <a:avLst/>
          </a:prstGeom>
          <a:noFill/>
        </p:spPr>
        <p:txBody>
          <a:bodyPr wrap="square" rtlCol="0">
            <a:noAutofit/>
          </a:bodyPr>
          <a:lstStyle/>
          <a:p>
            <a:pPr defTabSz="457189" fontAlgn="auto">
              <a:spcBef>
                <a:spcPts val="0"/>
              </a:spcBef>
              <a:spcAft>
                <a:spcPts val="0"/>
              </a:spcAft>
              <a:defRPr/>
            </a:pPr>
            <a:r>
              <a:rPr lang="en-US" sz="700" dirty="0">
                <a:solidFill>
                  <a:prstClr val="white"/>
                </a:solidFill>
                <a:latin typeface="HP Simplified"/>
                <a:cs typeface="HP Simplified"/>
              </a:rPr>
              <a:t>© Copyright 2013 Hewlett-Packard Development Company, L.P.  The information contained herein is subject to change without notice.</a:t>
            </a:r>
          </a:p>
        </p:txBody>
      </p:sp>
      <p:sp>
        <p:nvSpPr>
          <p:cNvPr id="9" name="TextBox 8"/>
          <p:cNvSpPr txBox="1"/>
          <p:nvPr userDrawn="1"/>
        </p:nvSpPr>
        <p:spPr bwMode="gray">
          <a:xfrm>
            <a:off x="329185" y="4788486"/>
            <a:ext cx="323009" cy="149332"/>
          </a:xfrm>
          <a:prstGeom prst="rect">
            <a:avLst/>
          </a:prstGeom>
        </p:spPr>
        <p:txBody>
          <a:bodyPr vert="horz" wrap="none" lIns="0" tIns="45720" rIns="91440" bIns="45720" rtlCol="0" anchor="ctr">
            <a:noAutofit/>
          </a:bodyPr>
          <a:lstStyle/>
          <a:p>
            <a:pPr defTabSz="685800" fontAlgn="auto">
              <a:spcBef>
                <a:spcPts val="0"/>
              </a:spcBef>
              <a:spcAft>
                <a:spcPts val="0"/>
              </a:spcAft>
            </a:pPr>
            <a:fld id="{6C5AF65D-6854-49AF-ABC5-48B5BA0EA842}" type="slidenum">
              <a:rPr lang="en-US" sz="700">
                <a:solidFill>
                  <a:prstClr val="white"/>
                </a:solidFill>
                <a:latin typeface="HP Simplified"/>
                <a:cs typeface="HP Simplified"/>
              </a:rPr>
              <a:pPr defTabSz="685800" fontAlgn="auto">
                <a:spcBef>
                  <a:spcPts val="0"/>
                </a:spcBef>
                <a:spcAft>
                  <a:spcPts val="0"/>
                </a:spcAft>
              </a:pPr>
              <a:t>‹#›</a:t>
            </a:fld>
            <a:endParaRPr lang="en-US" sz="700" dirty="0">
              <a:solidFill>
                <a:prstClr val="white"/>
              </a:solidFill>
              <a:latin typeface="HP Simplified"/>
              <a:cs typeface="HP Simplified"/>
            </a:endParaRPr>
          </a:p>
        </p:txBody>
      </p:sp>
    </p:spTree>
    <p:extLst>
      <p:ext uri="{BB962C8B-B14F-4D97-AF65-F5344CB8AC3E}">
        <p14:creationId xmlns:p14="http://schemas.microsoft.com/office/powerpoint/2010/main" val="3642738699"/>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White divider slide">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5" y="237745"/>
            <a:ext cx="7222352" cy="2006703"/>
          </a:xfrm>
          <a:prstGeom prst="rect">
            <a:avLst/>
          </a:prstGeom>
        </p:spPr>
        <p:txBody>
          <a:bodyPr wrap="square" lIns="0" tIns="0" rIns="0" bIns="0" anchor="t" anchorCtr="0">
            <a:noAutofit/>
          </a:bodyPr>
          <a:lstStyle>
            <a:lvl1pPr algn="l">
              <a:lnSpc>
                <a:spcPct val="90000"/>
              </a:lnSpc>
              <a:defRPr sz="4000" b="1" i="0" spc="-100">
                <a:solidFill>
                  <a:schemeClr val="tx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userDrawn="1"/>
        </p:nvSpPr>
        <p:spPr>
          <a:xfrm>
            <a:off x="329185" y="4758803"/>
            <a:ext cx="8012545" cy="228600"/>
          </a:xfrm>
          <a:prstGeom prst="rect">
            <a:avLst/>
          </a:prstGeom>
          <a:noFill/>
        </p:spPr>
        <p:txBody>
          <a:bodyPr wrap="square" lIns="0" rtlCol="0">
            <a:noAutofit/>
          </a:bodyPr>
          <a:lstStyle/>
          <a:p>
            <a:pPr defTabSz="457189" fontAlgn="auto">
              <a:spcBef>
                <a:spcPts val="0"/>
              </a:spcBef>
              <a:spcAft>
                <a:spcPts val="0"/>
              </a:spcAft>
              <a:defRPr/>
            </a:pPr>
            <a:r>
              <a:rPr lang="en-US" sz="700" dirty="0">
                <a:solidFill>
                  <a:srgbClr val="B9B8BB"/>
                </a:solidFill>
                <a:latin typeface="HP Simplified"/>
                <a:cs typeface="HP Simplified"/>
              </a:rPr>
              <a:t>© Copyright 2013 Hewlett-Packard Development Company, L.P.  The information contained herein is subject to change without notice.</a:t>
            </a:r>
          </a:p>
        </p:txBody>
      </p:sp>
      <p:pic>
        <p:nvPicPr>
          <p:cNvPr id="5" name="Picture 4" descr="HP_Blue_RGB_150_SM.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03920" y="4535424"/>
            <a:ext cx="365760" cy="365760"/>
          </a:xfrm>
          <a:prstGeom prst="rect">
            <a:avLst/>
          </a:prstGeom>
        </p:spPr>
      </p:pic>
    </p:spTree>
    <p:extLst>
      <p:ext uri="{BB962C8B-B14F-4D97-AF65-F5344CB8AC3E}">
        <p14:creationId xmlns:p14="http://schemas.microsoft.com/office/powerpoint/2010/main" val="272364082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NEW Ttitle, sub-title with 3 Column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22393216"/>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2514" name="think-cell Slide" r:id="rId10" imgW="360" imgH="360" progId="TCLayout.ActiveDocument.1">
                  <p:embed/>
                </p:oleObj>
              </mc:Choice>
              <mc:Fallback>
                <p:oleObj name="think-cell Slide" r:id="rId10" imgW="360" imgH="360" progId="TCLayout.ActiveDocument.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itle 6"/>
          <p:cNvSpPr>
            <a:spLocks noGrp="1"/>
          </p:cNvSpPr>
          <p:nvPr>
            <p:ph type="title" hasCustomPrompt="1"/>
            <p:custDataLst>
              <p:tags r:id="rId3"/>
            </p:custDataLst>
          </p:nvPr>
        </p:nvSpPr>
        <p:spPr bwMode="black">
          <a:xfrm>
            <a:off x="331472" y="235063"/>
            <a:ext cx="8460105" cy="429768"/>
          </a:xfrm>
        </p:spPr>
        <p:txBody>
          <a:bodyPr/>
          <a:lstStyle>
            <a:lvl1pPr>
              <a:defRPr>
                <a:solidFill>
                  <a:srgbClr val="000000"/>
                </a:solidFill>
              </a:defRPr>
            </a:lvl1pPr>
          </a:lstStyle>
          <a:p>
            <a:r>
              <a:rPr lang="en-US" noProof="0" dirty="0" smtClean="0"/>
              <a:t>Click to edit master title style</a:t>
            </a:r>
            <a:endParaRPr lang="en-US" noProof="0" dirty="0"/>
          </a:p>
        </p:txBody>
      </p:sp>
      <p:sp>
        <p:nvSpPr>
          <p:cNvPr id="9" name="Content Placeholder 8"/>
          <p:cNvSpPr>
            <a:spLocks noGrp="1"/>
          </p:cNvSpPr>
          <p:nvPr>
            <p:ph sz="quarter" idx="16"/>
            <p:custDataLst>
              <p:tags r:id="rId4"/>
            </p:custDataLst>
          </p:nvPr>
        </p:nvSpPr>
        <p:spPr>
          <a:xfrm>
            <a:off x="329184" y="1189039"/>
            <a:ext cx="2011680" cy="3222624"/>
          </a:xfrm>
        </p:spPr>
        <p:txBody>
          <a:bodyPr/>
          <a:lstStyle>
            <a:lvl1pPr>
              <a:defRPr sz="1600"/>
            </a:lvl1pPr>
            <a:lvl2pPr>
              <a:defRPr sz="1400">
                <a:solidFill>
                  <a:srgbClr val="000000"/>
                </a:solidFill>
              </a:defRPr>
            </a:lvl2pPr>
            <a:lvl3pPr>
              <a:defRPr sz="1200">
                <a:solidFill>
                  <a:srgbClr val="000000"/>
                </a:solidFill>
              </a:defRPr>
            </a:lvl3pPr>
            <a:lvl4pPr>
              <a:defRPr sz="1200">
                <a:solidFill>
                  <a:srgbClr val="000000"/>
                </a:solidFill>
              </a:defRPr>
            </a:lvl4pPr>
            <a:lvl5pPr>
              <a:defRPr sz="120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1"/>
          <p:cNvSpPr>
            <a:spLocks noGrp="1"/>
          </p:cNvSpPr>
          <p:nvPr>
            <p:ph sz="quarter" idx="17"/>
            <p:custDataLst>
              <p:tags r:id="rId5"/>
            </p:custDataLst>
          </p:nvPr>
        </p:nvSpPr>
        <p:spPr>
          <a:xfrm>
            <a:off x="2512651" y="1189039"/>
            <a:ext cx="2011680" cy="3222625"/>
          </a:xfrm>
        </p:spPr>
        <p:txBody>
          <a:bodyPr/>
          <a:lstStyle>
            <a:lvl1pPr>
              <a:defRPr sz="1600"/>
            </a:lvl1pPr>
            <a:lvl2pPr>
              <a:defRPr sz="1400">
                <a:solidFill>
                  <a:srgbClr val="000000"/>
                </a:solidFill>
              </a:defRPr>
            </a:lvl2pPr>
            <a:lvl3pPr>
              <a:defRPr sz="1200">
                <a:solidFill>
                  <a:srgbClr val="000000"/>
                </a:solidFill>
              </a:defRPr>
            </a:lvl3pPr>
            <a:lvl4pPr>
              <a:defRPr sz="1200">
                <a:solidFill>
                  <a:srgbClr val="000000"/>
                </a:solidFill>
              </a:defRPr>
            </a:lvl4pPr>
            <a:lvl5pPr>
              <a:defRPr sz="120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8"/>
            <p:custDataLst>
              <p:tags r:id="rId6"/>
            </p:custDataLst>
          </p:nvPr>
        </p:nvSpPr>
        <p:spPr>
          <a:xfrm>
            <a:off x="4696118" y="1189039"/>
            <a:ext cx="2011680" cy="3222624"/>
          </a:xfrm>
        </p:spPr>
        <p:txBody>
          <a:bodyPr/>
          <a:lstStyle>
            <a:lvl1pPr>
              <a:defRPr sz="1600"/>
            </a:lvl1pPr>
            <a:lvl2pPr>
              <a:defRPr sz="1400">
                <a:solidFill>
                  <a:srgbClr val="000000"/>
                </a:solidFill>
              </a:defRPr>
            </a:lvl2pPr>
            <a:lvl3pPr>
              <a:defRPr sz="1200">
                <a:solidFill>
                  <a:srgbClr val="000000"/>
                </a:solidFill>
              </a:defRPr>
            </a:lvl3pPr>
            <a:lvl4pPr>
              <a:defRPr sz="1200">
                <a:solidFill>
                  <a:srgbClr val="000000"/>
                </a:solidFill>
              </a:defRPr>
            </a:lvl4pPr>
            <a:lvl5pPr>
              <a:defRPr sz="120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ubtitle 2"/>
          <p:cNvSpPr>
            <a:spLocks noGrp="1"/>
          </p:cNvSpPr>
          <p:nvPr>
            <p:ph type="subTitle" idx="1" hasCustomPrompt="1"/>
            <p:custDataLst>
              <p:tags r:id="rId7"/>
            </p:custDataLst>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8" name="Content Placeholder 13"/>
          <p:cNvSpPr>
            <a:spLocks noGrp="1"/>
          </p:cNvSpPr>
          <p:nvPr>
            <p:ph sz="quarter" idx="19"/>
            <p:custDataLst>
              <p:tags r:id="rId8"/>
            </p:custDataLst>
          </p:nvPr>
        </p:nvSpPr>
        <p:spPr>
          <a:xfrm>
            <a:off x="6879585" y="1189039"/>
            <a:ext cx="2011680" cy="3222624"/>
          </a:xfrm>
        </p:spPr>
        <p:txBody>
          <a:bodyPr/>
          <a:lstStyle>
            <a:lvl1pPr>
              <a:defRPr sz="1600"/>
            </a:lvl1pPr>
            <a:lvl2pPr>
              <a:defRPr sz="1400">
                <a:solidFill>
                  <a:srgbClr val="000000"/>
                </a:solidFill>
              </a:defRPr>
            </a:lvl2pPr>
            <a:lvl3pPr>
              <a:defRPr sz="1200">
                <a:solidFill>
                  <a:srgbClr val="000000"/>
                </a:solidFill>
              </a:defRPr>
            </a:lvl3pPr>
            <a:lvl4pPr>
              <a:defRPr sz="1200">
                <a:solidFill>
                  <a:srgbClr val="000000"/>
                </a:solidFill>
              </a:defRPr>
            </a:lvl4pPr>
            <a:lvl5pPr>
              <a:defRPr sz="120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50321858"/>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Blue quote slide with subtitl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5" y="240920"/>
            <a:ext cx="7222352" cy="2006703"/>
          </a:xfrm>
          <a:prstGeom prst="rect">
            <a:avLst/>
          </a:prstGeom>
        </p:spPr>
        <p:txBody>
          <a:bodyPr wrap="square" lIns="0" tIns="0" rIns="0" bIns="0" anchor="t" anchorCtr="0">
            <a:noAutofit/>
          </a:bodyPr>
          <a:lstStyle>
            <a:lvl1pPr algn="l" defTabSz="457189" rtl="0" eaLnBrk="1" latinLnBrk="0" hangingPunct="1">
              <a:lnSpc>
                <a:spcPct val="90000"/>
              </a:lnSpc>
              <a:spcBef>
                <a:spcPct val="0"/>
              </a:spcBef>
              <a:spcAft>
                <a:spcPts val="0"/>
              </a:spcAft>
              <a:buNone/>
              <a:defRPr lang="en-US" sz="4000" b="1" i="0" kern="1200" spc="-100" noProof="0" dirty="0">
                <a:solidFill>
                  <a:schemeClr val="bg1"/>
                </a:solidFill>
                <a:latin typeface="HP Simplified" pitchFamily="34" charset="0"/>
                <a:ea typeface="+mj-ea"/>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userDrawn="1"/>
        </p:nvSpPr>
        <p:spPr>
          <a:xfrm>
            <a:off x="329185" y="4758803"/>
            <a:ext cx="8012545" cy="228600"/>
          </a:xfrm>
          <a:prstGeom prst="rect">
            <a:avLst/>
          </a:prstGeom>
          <a:noFill/>
        </p:spPr>
        <p:txBody>
          <a:bodyPr wrap="square" lIns="0" rtlCol="0">
            <a:noAutofit/>
          </a:bodyPr>
          <a:lstStyle/>
          <a:p>
            <a:pPr defTabSz="457189" fontAlgn="auto">
              <a:spcBef>
                <a:spcPts val="0"/>
              </a:spcBef>
              <a:spcAft>
                <a:spcPts val="0"/>
              </a:spcAft>
              <a:defRPr/>
            </a:pPr>
            <a:r>
              <a:rPr lang="en-US" sz="700" dirty="0">
                <a:solidFill>
                  <a:prstClr val="white"/>
                </a:solidFill>
                <a:latin typeface="HP Simplified"/>
                <a:cs typeface="HP Simplified"/>
              </a:rPr>
              <a:t>© Copyright 2012 Hewlett-Packard Development Company, L.P.  The information contained herein is subject to change without notice.</a:t>
            </a:r>
          </a:p>
        </p:txBody>
      </p:sp>
      <p:sp>
        <p:nvSpPr>
          <p:cNvPr id="5" name="Subtitle 2"/>
          <p:cNvSpPr>
            <a:spLocks noGrp="1"/>
          </p:cNvSpPr>
          <p:nvPr>
            <p:ph type="subTitle" idx="1" hasCustomPrompt="1"/>
          </p:nvPr>
        </p:nvSpPr>
        <p:spPr>
          <a:xfrm>
            <a:off x="325269" y="3305361"/>
            <a:ext cx="5148072" cy="649224"/>
          </a:xfrm>
          <a:prstGeom prst="rect">
            <a:avLst/>
          </a:prstGeom>
        </p:spPr>
        <p:txBody>
          <a:bodyPr>
            <a:noAutofit/>
          </a:bodyPr>
          <a:lstStyle>
            <a:lvl1pPr marL="0" indent="0" algn="l">
              <a:lnSpc>
                <a:spcPct val="100000"/>
              </a:lnSpc>
              <a:spcBef>
                <a:spcPts val="0"/>
              </a:spcBef>
              <a:buNone/>
              <a:defRPr sz="1800" b="0">
                <a:solidFill>
                  <a:srgbClr val="FFFFFF"/>
                </a:solidFill>
                <a:latin typeface="+mn-lt"/>
                <a:cs typeface="Aria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839159662"/>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3816211610"/>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mp; Sub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206743638"/>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Title with content">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2411300"/>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with content no blue">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1pPr>
              <a:defRPr sz="1600" b="0">
                <a:solidFill>
                  <a:schemeClr val="tx1"/>
                </a:solidFill>
              </a:defRPr>
            </a:lvl1pPr>
            <a:lvl2pPr marL="169859" indent="-169859">
              <a:buFont typeface="Arial" pitchFamily="34" charset="0"/>
              <a:buChar char="•"/>
              <a:defRPr sz="1400">
                <a:solidFill>
                  <a:srgbClr val="000000"/>
                </a:solidFill>
              </a:defRPr>
            </a:lvl2pPr>
            <a:lvl3pPr marL="346067" indent="-176209">
              <a:buSzPct val="80000"/>
              <a:buFont typeface="HP Simplified" pitchFamily="34" charset="0"/>
              <a:buChar char="–"/>
              <a:defRPr>
                <a:solidFill>
                  <a:srgbClr val="000000"/>
                </a:solidFill>
              </a:defRPr>
            </a:lvl3pPr>
            <a:lvl4pPr marL="515925" indent="-169859">
              <a:buSzPct val="100000"/>
              <a:buFont typeface="Arial" pitchFamily="34" charset="0"/>
              <a:buChar char="•"/>
              <a:defRPr>
                <a:solidFill>
                  <a:srgbClr val="000000"/>
                </a:solidFill>
              </a:defRPr>
            </a:lvl4pPr>
            <a:lvl5pPr marL="685783" indent="-169859">
              <a:buSzPct val="80000"/>
              <a:buFont typeface="HP Simplified"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77115802"/>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with content all lines bullete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1pPr marL="169859" indent="-169859">
              <a:buFont typeface="Arial" pitchFamily="34" charset="0"/>
              <a:buChar char="•"/>
              <a:defRPr sz="1600" b="0">
                <a:solidFill>
                  <a:schemeClr val="tx1"/>
                </a:solidFill>
              </a:defRPr>
            </a:lvl1pPr>
            <a:lvl2pPr marL="346067" indent="-177796">
              <a:buSzPct val="80000"/>
              <a:buFont typeface="HP Simplified" pitchFamily="34" charset="0"/>
              <a:buChar char="–"/>
              <a:defRPr sz="1400">
                <a:solidFill>
                  <a:srgbClr val="000000"/>
                </a:solidFill>
              </a:defRPr>
            </a:lvl2pPr>
            <a:lvl3pPr marL="515925" indent="-169859">
              <a:buSzPct val="100000"/>
              <a:buFont typeface="Arial" pitchFamily="34" charset="0"/>
              <a:buChar char="•"/>
              <a:defRPr sz="1200">
                <a:solidFill>
                  <a:srgbClr val="000000"/>
                </a:solidFill>
              </a:defRPr>
            </a:lvl3pPr>
            <a:lvl4pPr marL="685783" indent="-169859">
              <a:buSzPct val="80000"/>
              <a:buFont typeface="HP Simplified" pitchFamily="34" charset="0"/>
              <a:buChar char="–"/>
              <a:defRPr>
                <a:solidFill>
                  <a:srgbClr val="000000"/>
                </a:solidFill>
              </a:defRPr>
            </a:lvl4pPr>
            <a:lvl5pPr marL="855641" indent="-169859">
              <a:buSzPct val="100000"/>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46104884"/>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2"/>
            <a:ext cx="8119872" cy="3228975"/>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7791783"/>
      </p:ext>
    </p:extLst>
  </p:cSld>
  <p:clrMapOvr>
    <a:masterClrMapping/>
  </p:clrMapOvr>
  <p:timing>
    <p:tnLst>
      <p:par>
        <p:cTn id="1" dur="indefinite" restart="never" nodeType="tmRoot"/>
      </p:par>
    </p:tnLst>
  </p:timing>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sub title with content no blue">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1pPr>
              <a:defRPr sz="1600" b="0">
                <a:solidFill>
                  <a:schemeClr val="tx1"/>
                </a:solidFill>
              </a:defRPr>
            </a:lvl1pPr>
            <a:lvl2pPr marL="169859" indent="-169859">
              <a:buFont typeface="Arial" pitchFamily="34" charset="0"/>
              <a:buChar char="•"/>
              <a:defRPr sz="1400">
                <a:solidFill>
                  <a:srgbClr val="000000"/>
                </a:solidFill>
              </a:defRPr>
            </a:lvl2pPr>
            <a:lvl3pPr marL="346067" indent="-176209">
              <a:buSzPct val="80000"/>
              <a:buFont typeface="HP Simplified" pitchFamily="34" charset="0"/>
              <a:buChar char="–"/>
              <a:defRPr>
                <a:solidFill>
                  <a:srgbClr val="000000"/>
                </a:solidFill>
              </a:defRPr>
            </a:lvl3pPr>
            <a:lvl4pPr marL="515925" indent="-169859">
              <a:buSzPct val="100000"/>
              <a:buFont typeface="Arial" pitchFamily="34" charset="0"/>
              <a:buChar char="•"/>
              <a:defRPr>
                <a:solidFill>
                  <a:srgbClr val="000000"/>
                </a:solidFill>
              </a:defRPr>
            </a:lvl4pPr>
            <a:lvl5pPr marL="685783" indent="-169859">
              <a:buSzPct val="80000"/>
              <a:buFont typeface="HP Simplified"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810951423"/>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sub title with content all lines bullete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1pPr marL="169859" indent="-169859">
              <a:buFont typeface="Arial" pitchFamily="34" charset="0"/>
              <a:buChar char="•"/>
              <a:defRPr sz="1600" b="0">
                <a:solidFill>
                  <a:schemeClr val="tx1"/>
                </a:solidFill>
              </a:defRPr>
            </a:lvl1pPr>
            <a:lvl2pPr marL="346067" indent="-176209">
              <a:buSzPct val="80000"/>
              <a:buFont typeface="HP Simplified" pitchFamily="34" charset="0"/>
              <a:buChar char="–"/>
              <a:defRPr sz="1400">
                <a:solidFill>
                  <a:srgbClr val="000000"/>
                </a:solidFill>
              </a:defRPr>
            </a:lvl2pPr>
            <a:lvl3pPr marL="515925" indent="-169859">
              <a:buSzPct val="100000"/>
              <a:buFont typeface="Arial" pitchFamily="34" charset="0"/>
              <a:buChar char="•"/>
              <a:defRPr sz="1200">
                <a:solidFill>
                  <a:srgbClr val="000000"/>
                </a:solidFill>
              </a:defRPr>
            </a:lvl3pPr>
            <a:lvl4pPr marL="685783" indent="-169859">
              <a:buSzPct val="80000"/>
              <a:buFont typeface="HP Simplified" pitchFamily="34" charset="0"/>
              <a:buChar char="–"/>
              <a:defRPr>
                <a:solidFill>
                  <a:srgbClr val="000000"/>
                </a:solidFill>
              </a:defRPr>
            </a:lvl4pPr>
            <a:lvl5pPr marL="855641" indent="-169859">
              <a:buSzPct val="100000"/>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195150884"/>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Title with 2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0" y="235064"/>
            <a:ext cx="8117206"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28613" y="1188721"/>
            <a:ext cx="4030662" cy="3219769"/>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9"/>
          <p:cNvSpPr>
            <a:spLocks noGrp="1"/>
          </p:cNvSpPr>
          <p:nvPr>
            <p:ph sz="quarter" idx="17"/>
          </p:nvPr>
        </p:nvSpPr>
        <p:spPr>
          <a:xfrm>
            <a:off x="4568826" y="1185864"/>
            <a:ext cx="387826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437487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29184"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1861033033"/>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2" y="235064"/>
            <a:ext cx="8460105"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28613" y="1188721"/>
            <a:ext cx="4030662" cy="3219769"/>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9"/>
          <p:cNvSpPr>
            <a:spLocks noGrp="1"/>
          </p:cNvSpPr>
          <p:nvPr>
            <p:ph sz="quarter" idx="17"/>
          </p:nvPr>
        </p:nvSpPr>
        <p:spPr>
          <a:xfrm>
            <a:off x="4568826" y="1185864"/>
            <a:ext cx="387826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220451271"/>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Half page, sub title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8" y="1186048"/>
            <a:ext cx="3878263" cy="3222441"/>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ubtitle 2"/>
          <p:cNvSpPr>
            <a:spLocks noGrp="1"/>
          </p:cNvSpPr>
          <p:nvPr>
            <p:ph type="subTitle" idx="1" hasCustomPrompt="1"/>
          </p:nvPr>
        </p:nvSpPr>
        <p:spPr bwMode="black">
          <a:xfrm>
            <a:off x="33147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64019381"/>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Half-page text with image no blu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8" y="1188721"/>
            <a:ext cx="3878263" cy="3219794"/>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1pPr>
              <a:defRPr sz="1600" b="0">
                <a:solidFill>
                  <a:schemeClr val="tx1"/>
                </a:solidFill>
              </a:defRPr>
            </a:lvl1pPr>
            <a:lvl2pPr marL="169859" indent="-169859">
              <a:buFont typeface="Arial" pitchFamily="34" charset="0"/>
              <a:buChar char="•"/>
              <a:defRPr sz="1400">
                <a:solidFill>
                  <a:srgbClr val="000000"/>
                </a:solidFill>
              </a:defRPr>
            </a:lvl2pPr>
            <a:lvl3pPr marL="346067" indent="-176209">
              <a:buSzPct val="80000"/>
              <a:buFont typeface="HP Simplified" pitchFamily="34" charset="0"/>
              <a:buChar char="–"/>
              <a:defRPr>
                <a:solidFill>
                  <a:srgbClr val="000000"/>
                </a:solidFill>
              </a:defRPr>
            </a:lvl3pPr>
            <a:lvl4pPr marL="515925" indent="-169859">
              <a:buSzPct val="100000"/>
              <a:buFont typeface="Arial" pitchFamily="34" charset="0"/>
              <a:buChar char="•"/>
              <a:defRPr>
                <a:solidFill>
                  <a:srgbClr val="000000"/>
                </a:solidFill>
              </a:defRPr>
            </a:lvl4pPr>
            <a:lvl5pPr marL="685783" indent="-169859">
              <a:buSzPct val="80000"/>
              <a:buFont typeface="HP Simplified"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81750915"/>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Half page, sub title with image no blu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8" y="1188721"/>
            <a:ext cx="3878263" cy="3219794"/>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1pPr>
              <a:defRPr sz="1600" b="0">
                <a:solidFill>
                  <a:schemeClr val="tx1"/>
                </a:solidFill>
              </a:defRPr>
            </a:lvl1pPr>
            <a:lvl2pPr marL="169859" indent="-169859">
              <a:buFont typeface="Arial" pitchFamily="34" charset="0"/>
              <a:buChar char="•"/>
              <a:defRPr sz="1400">
                <a:solidFill>
                  <a:srgbClr val="000000"/>
                </a:solidFill>
              </a:defRPr>
            </a:lvl2pPr>
            <a:lvl3pPr marL="346067" indent="-176209">
              <a:buSzPct val="80000"/>
              <a:buFont typeface="HP Simplified" pitchFamily="34" charset="0"/>
              <a:buChar char="–"/>
              <a:defRPr>
                <a:solidFill>
                  <a:srgbClr val="000000"/>
                </a:solidFill>
              </a:defRPr>
            </a:lvl3pPr>
            <a:lvl4pPr marL="515925" indent="-169859">
              <a:buSzPct val="100000"/>
              <a:buFont typeface="Arial" pitchFamily="34" charset="0"/>
              <a:buChar char="•"/>
              <a:defRPr>
                <a:solidFill>
                  <a:srgbClr val="000000"/>
                </a:solidFill>
              </a:defRPr>
            </a:lvl4pPr>
            <a:lvl5pPr marL="685783" indent="-169859">
              <a:buSzPct val="80000"/>
              <a:buFont typeface="HP Simplified"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ubtitle 2"/>
          <p:cNvSpPr>
            <a:spLocks noGrp="1"/>
          </p:cNvSpPr>
          <p:nvPr>
            <p:ph type="subTitle" idx="1" hasCustomPrompt="1"/>
          </p:nvPr>
        </p:nvSpPr>
        <p:spPr bwMode="black">
          <a:xfrm>
            <a:off x="33147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1023520361"/>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Half-page text with image all lines bulleted">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8" y="1188721"/>
            <a:ext cx="3878263" cy="3219794"/>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1pPr marL="169859" indent="-169859">
              <a:buFont typeface="Arial" pitchFamily="34" charset="0"/>
              <a:buChar char="•"/>
              <a:defRPr sz="1600" b="0">
                <a:solidFill>
                  <a:schemeClr val="tx1"/>
                </a:solidFill>
              </a:defRPr>
            </a:lvl1pPr>
            <a:lvl2pPr marL="346067" indent="-176209">
              <a:buSzPct val="80000"/>
              <a:buFont typeface="HP Simplified" pitchFamily="34" charset="0"/>
              <a:buChar char="–"/>
              <a:tabLst>
                <a:tab pos="803255" algn="l"/>
              </a:tabLst>
              <a:defRPr sz="1400">
                <a:solidFill>
                  <a:srgbClr val="000000"/>
                </a:solidFill>
              </a:defRPr>
            </a:lvl2pPr>
            <a:lvl3pPr marL="515925" indent="-169859">
              <a:buSzPct val="100000"/>
              <a:buFont typeface="Arial" pitchFamily="34" charset="0"/>
              <a:buChar char="•"/>
              <a:defRPr>
                <a:solidFill>
                  <a:srgbClr val="000000"/>
                </a:solidFill>
              </a:defRPr>
            </a:lvl3pPr>
            <a:lvl4pPr marL="685783" indent="-169859">
              <a:buSzPct val="80000"/>
              <a:buFont typeface="HP Simplified" pitchFamily="34" charset="0"/>
              <a:buChar char="–"/>
              <a:defRPr>
                <a:solidFill>
                  <a:srgbClr val="000000"/>
                </a:solidFill>
              </a:defRPr>
            </a:lvl4pPr>
            <a:lvl5pPr marL="855641" indent="-169859">
              <a:buSzPct val="80000"/>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70419278"/>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alf page, sub title with image all lines bulleted">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8" y="1188721"/>
            <a:ext cx="3878263" cy="3219794"/>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1pPr marL="169859" indent="-169859">
              <a:buFont typeface="Arial" pitchFamily="34" charset="0"/>
              <a:buChar char="•"/>
              <a:defRPr sz="1600" b="0">
                <a:solidFill>
                  <a:schemeClr val="tx1"/>
                </a:solidFill>
              </a:defRPr>
            </a:lvl1pPr>
            <a:lvl2pPr marL="346067" indent="-176209">
              <a:buSzPct val="80000"/>
              <a:buFont typeface="HP Simplified" pitchFamily="34" charset="0"/>
              <a:buChar char="–"/>
              <a:tabLst>
                <a:tab pos="803255" algn="l"/>
              </a:tabLst>
              <a:defRPr sz="1400">
                <a:solidFill>
                  <a:srgbClr val="000000"/>
                </a:solidFill>
              </a:defRPr>
            </a:lvl2pPr>
            <a:lvl3pPr marL="515925" indent="-169859">
              <a:buSzPct val="100000"/>
              <a:buFont typeface="Arial" pitchFamily="34" charset="0"/>
              <a:buChar char="•"/>
              <a:defRPr>
                <a:solidFill>
                  <a:srgbClr val="000000"/>
                </a:solidFill>
              </a:defRPr>
            </a:lvl3pPr>
            <a:lvl4pPr marL="685783" indent="-169859">
              <a:buSzPct val="80000"/>
              <a:buFont typeface="HP Simplified" pitchFamily="34" charset="0"/>
              <a:buChar char="–"/>
              <a:defRPr>
                <a:solidFill>
                  <a:srgbClr val="000000"/>
                </a:solidFill>
              </a:defRPr>
            </a:lvl4pPr>
            <a:lvl5pPr marL="855641" indent="-169859">
              <a:buSzPct val="80000"/>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ubtitle 2"/>
          <p:cNvSpPr>
            <a:spLocks noGrp="1"/>
          </p:cNvSpPr>
          <p:nvPr>
            <p:ph type="subTitle" idx="1" hasCustomPrompt="1"/>
          </p:nvPr>
        </p:nvSpPr>
        <p:spPr bwMode="black">
          <a:xfrm>
            <a:off x="33147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1213787844"/>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Ttitle, sub title with three columns">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2" y="235063"/>
            <a:ext cx="8460105" cy="429768"/>
          </a:xfrm>
        </p:spPr>
        <p:txBody>
          <a:bodyPr/>
          <a:lstStyle>
            <a:lvl1pPr>
              <a:defRPr>
                <a:solidFill>
                  <a:srgbClr val="000000"/>
                </a:solidFill>
              </a:defRPr>
            </a:lvl1pPr>
          </a:lstStyle>
          <a:p>
            <a:r>
              <a:rPr lang="en-US" noProof="0" dirty="0" smtClean="0"/>
              <a:t>Click to edit master title style</a:t>
            </a:r>
            <a:endParaRPr lang="en-US" noProof="0" dirty="0"/>
          </a:p>
        </p:txBody>
      </p:sp>
      <p:sp>
        <p:nvSpPr>
          <p:cNvPr id="9" name="Content Placeholder 8"/>
          <p:cNvSpPr>
            <a:spLocks noGrp="1"/>
          </p:cNvSpPr>
          <p:nvPr>
            <p:ph sz="quarter" idx="16"/>
          </p:nvPr>
        </p:nvSpPr>
        <p:spPr>
          <a:xfrm>
            <a:off x="329184" y="1189039"/>
            <a:ext cx="252374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1"/>
          <p:cNvSpPr>
            <a:spLocks noGrp="1"/>
          </p:cNvSpPr>
          <p:nvPr>
            <p:ph sz="quarter" idx="17"/>
          </p:nvPr>
        </p:nvSpPr>
        <p:spPr>
          <a:xfrm>
            <a:off x="3124486" y="1189040"/>
            <a:ext cx="2523744" cy="32226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8"/>
          </p:nvPr>
        </p:nvSpPr>
        <p:spPr>
          <a:xfrm>
            <a:off x="5919788" y="1189039"/>
            <a:ext cx="2527300"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 hasCustomPrompt="1"/>
          </p:nvPr>
        </p:nvSpPr>
        <p:spPr bwMode="black">
          <a:xfrm>
            <a:off x="33147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1515827599"/>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cSld name="Title, sub title with bullets ">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1" y="564724"/>
            <a:ext cx="8534719"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181778"/>
            <a:ext cx="8534718"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894917"/>
            <a:ext cx="8179816" cy="3688991"/>
          </a:xfrm>
        </p:spPr>
        <p:txBody>
          <a:bodyPr wrap="square">
            <a:noAutofit/>
          </a:bodyPr>
          <a:lstStyle>
            <a:lvl1pPr marL="169859" indent="-169859">
              <a:defRPr b="0">
                <a:solidFill>
                  <a:schemeClr val="tx1"/>
                </a:solidFill>
              </a:defRPr>
            </a:lvl1pPr>
            <a:lvl2pPr marL="341305" indent="-180971">
              <a:defRPr>
                <a:solidFill>
                  <a:srgbClr val="000000"/>
                </a:solidFill>
              </a:defRPr>
            </a:lvl2pPr>
            <a:lvl3pPr>
              <a:defRPr lang="en-US" sz="1400" b="0" i="0" kern="1200" dirty="0" smtClean="0">
                <a:solidFill>
                  <a:srgbClr val="000000"/>
                </a:solidFill>
                <a:latin typeface="HP Simplified" pitchFamily="34" charset="0"/>
                <a:ea typeface="+mn-ea"/>
                <a:cs typeface="HP Simplified" pitchFamily="34" charset="0"/>
              </a:defRPr>
            </a:lvl3pPr>
            <a:lvl4pPr>
              <a:spcAft>
                <a:spcPts val="40"/>
              </a:spcAft>
              <a:defRPr lang="en-US" sz="1400" b="0" i="0" kern="1200" dirty="0" smtClean="0">
                <a:solidFill>
                  <a:srgbClr val="000000"/>
                </a:solidFill>
                <a:latin typeface="HP Simplified" pitchFamily="34" charset="0"/>
                <a:ea typeface="+mn-ea"/>
                <a:cs typeface="HP Simplified" pitchFamily="34" charset="0"/>
              </a:defRPr>
            </a:lvl4pPr>
            <a:lvl5pPr>
              <a:spcAft>
                <a:spcPts val="40"/>
              </a:spcAft>
              <a:defRPr>
                <a:solidFill>
                  <a:srgbClr val="000000"/>
                </a:solidFill>
              </a:defRPr>
            </a:lvl5pPr>
            <a:lvl6pPr marL="688958" indent="-225419" algn="l" defTabSz="457189" rtl="0" eaLnBrk="1" latinLnBrk="0" hangingPunct="1">
              <a:lnSpc>
                <a:spcPct val="100000"/>
              </a:lnSpc>
              <a:spcBef>
                <a:spcPts val="0"/>
              </a:spcBef>
              <a:spcAft>
                <a:spcPts val="40"/>
              </a:spcAft>
              <a:buFont typeface="HP Simplified" pitchFamily="34" charset="0"/>
              <a:buChar char="-"/>
              <a:defRPr lang="en-US" sz="1400" b="0" i="0" kern="1200" dirty="0">
                <a:solidFill>
                  <a:srgbClr val="000000"/>
                </a:solidFill>
                <a:latin typeface="+mn-lt"/>
                <a:ea typeface="+mn-ea"/>
                <a:cs typeface="HP Simplified" pitchFamily="34" charset="0"/>
              </a:defRPr>
            </a:lvl6pPr>
            <a:lvl7pPr marL="914378" indent="-225419">
              <a:spcAft>
                <a:spcPts val="40"/>
              </a:spcAft>
              <a:defRPr sz="1400">
                <a:latin typeface="+mn-lt"/>
              </a:defRPr>
            </a:lvl7pPr>
          </a:lstStyle>
          <a:p>
            <a:pPr marL="169859" lvl="2" indent="-169859" algn="l" defTabSz="457189" rtl="0" eaLnBrk="1" latinLnBrk="0" hangingPunct="1">
              <a:lnSpc>
                <a:spcPct val="100000"/>
              </a:lnSpc>
              <a:spcBef>
                <a:spcPts val="0"/>
              </a:spcBef>
              <a:spcAft>
                <a:spcPts val="400"/>
              </a:spcAft>
              <a:buFont typeface="Arial"/>
              <a:buChar char="•"/>
            </a:pPr>
            <a:r>
              <a:rPr lang="en-US" dirty="0" smtClean="0"/>
              <a:t>Click to edit Master text styles</a:t>
            </a:r>
          </a:p>
          <a:p>
            <a:pPr marL="341305" lvl="3" indent="-180971" algn="l" defTabSz="457189" rtl="0" eaLnBrk="1" latinLnBrk="0" hangingPunct="1">
              <a:lnSpc>
                <a:spcPct val="100000"/>
              </a:lnSpc>
              <a:spcBef>
                <a:spcPts val="0"/>
              </a:spcBef>
              <a:spcAft>
                <a:spcPts val="400"/>
              </a:spcAft>
              <a:buSzPct val="80000"/>
              <a:buFont typeface="Lucida Grande"/>
              <a:buChar char="−"/>
            </a:pPr>
            <a:r>
              <a:rPr lang="en-US" dirty="0" smtClean="0"/>
              <a:t>Second level</a:t>
            </a:r>
          </a:p>
          <a:p>
            <a:pPr lvl="4"/>
            <a:r>
              <a:rPr lang="en-US" dirty="0" smtClean="0"/>
              <a:t>Third level</a:t>
            </a:r>
          </a:p>
          <a:p>
            <a:pPr lvl="5"/>
            <a:r>
              <a:rPr lang="en-US" dirty="0" smtClean="0"/>
              <a:t>Fourth level</a:t>
            </a:r>
          </a:p>
          <a:p>
            <a:pPr lvl="6"/>
            <a:r>
              <a:rPr lang="en-US" dirty="0" smtClean="0"/>
              <a:t>Fifth level</a:t>
            </a:r>
            <a:endParaRPr lang="en-US" dirty="0"/>
          </a:p>
        </p:txBody>
      </p:sp>
    </p:spTree>
    <p:extLst>
      <p:ext uri="{BB962C8B-B14F-4D97-AF65-F5344CB8AC3E}">
        <p14:creationId xmlns:p14="http://schemas.microsoft.com/office/powerpoint/2010/main" val="2513618038"/>
      </p:ext>
    </p:extLst>
  </p:cSld>
  <p:clrMapOvr>
    <a:masterClrMapping/>
  </p:clrMapOvr>
  <p:timing>
    <p:tnLst>
      <p:par>
        <p:cTn id="1" dur="indefinite" restart="never" nodeType="tmRoot"/>
      </p:par>
    </p:tnLst>
  </p:timing>
  <p:hf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1Line with Subtitle">
    <p:spTree>
      <p:nvGrpSpPr>
        <p:cNvPr id="1" name=""/>
        <p:cNvGrpSpPr/>
        <p:nvPr/>
      </p:nvGrpSpPr>
      <p:grpSpPr>
        <a:xfrm>
          <a:off x="0" y="0"/>
          <a:ext cx="0" cy="0"/>
          <a:chOff x="0" y="0"/>
          <a:chExt cx="0" cy="0"/>
        </a:xfrm>
      </p:grpSpPr>
      <p:sp>
        <p:nvSpPr>
          <p:cNvPr id="7" name="Text Placeholder 12"/>
          <p:cNvSpPr>
            <a:spLocks noGrp="1"/>
          </p:cNvSpPr>
          <p:nvPr>
            <p:ph type="body" sz="quarter" idx="14" hasCustomPrompt="1"/>
          </p:nvPr>
        </p:nvSpPr>
        <p:spPr>
          <a:xfrm>
            <a:off x="358775" y="759968"/>
            <a:ext cx="8375904" cy="294965"/>
          </a:xfrm>
          <a:prstGeom prst="rect">
            <a:avLst/>
          </a:prstGeom>
        </p:spPr>
        <p:txBody>
          <a:bodyPr vert="horz" lIns="91440" tIns="45720" rIns="91440" bIns="45720" rtlCol="0">
            <a:noAutofit/>
          </a:bodyPr>
          <a:lstStyle>
            <a:lvl1pPr marL="173034" indent="-173034">
              <a:buNone/>
              <a:defRPr lang="en-US" dirty="0" smtClean="0">
                <a:solidFill>
                  <a:schemeClr val="tx2"/>
                </a:solidFill>
                <a:latin typeface="Futura Bk" pitchFamily="34" charset="0"/>
              </a:defRPr>
            </a:lvl1pPr>
          </a:lstStyle>
          <a:p>
            <a:pPr marL="0" lvl="0" indent="0"/>
            <a:r>
              <a:rPr lang="en-US" dirty="0" smtClean="0"/>
              <a:t>Subtitle placeholder here</a:t>
            </a:r>
          </a:p>
        </p:txBody>
      </p:sp>
      <p:sp>
        <p:nvSpPr>
          <p:cNvPr id="11" name="Title 8"/>
          <p:cNvSpPr>
            <a:spLocks noGrp="1"/>
          </p:cNvSpPr>
          <p:nvPr>
            <p:ph type="title" hasCustomPrompt="1"/>
          </p:nvPr>
        </p:nvSpPr>
        <p:spPr>
          <a:xfrm>
            <a:off x="339725" y="304713"/>
            <a:ext cx="8394192" cy="409343"/>
          </a:xfrm>
          <a:prstGeom prst="rect">
            <a:avLst/>
          </a:prstGeom>
        </p:spPr>
        <p:txBody>
          <a:bodyPr anchor="t" anchorCtr="0">
            <a:spAutoFit/>
          </a:bodyPr>
          <a:lstStyle>
            <a:lvl1pPr marL="0" marR="0" indent="0" algn="l" defTabSz="914378" rtl="0" eaLnBrk="1" fontAlgn="auto" latinLnBrk="0" hangingPunct="1">
              <a:lnSpc>
                <a:spcPct val="95000"/>
              </a:lnSpc>
              <a:spcBef>
                <a:spcPct val="0"/>
              </a:spcBef>
              <a:spcAft>
                <a:spcPts val="0"/>
              </a:spcAft>
              <a:buClrTx/>
              <a:buSzTx/>
              <a:buFontTx/>
              <a:buNone/>
              <a:tabLst/>
              <a:defRPr sz="2800" baseline="0">
                <a:solidFill>
                  <a:schemeClr val="tx1"/>
                </a:solidFill>
                <a:latin typeface="Futura Bk" pitchFamily="34" charset="0"/>
              </a:defRPr>
            </a:lvl1pPr>
          </a:lstStyle>
          <a:p>
            <a:r>
              <a:rPr lang="en-US" dirty="0" smtClean="0"/>
              <a:t>Single line title</a:t>
            </a:r>
            <a:endParaRPr lang="en-US" dirty="0"/>
          </a:p>
        </p:txBody>
      </p:sp>
    </p:spTree>
    <p:extLst>
      <p:ext uri="{BB962C8B-B14F-4D97-AF65-F5344CB8AC3E}">
        <p14:creationId xmlns:p14="http://schemas.microsoft.com/office/powerpoint/2010/main" val="2334607351"/>
      </p:ext>
    </p:extLst>
  </p:cSld>
  <p:clrMapOvr>
    <a:masterClrMapping/>
  </p:clrMapOvr>
  <p:transition>
    <p:wipe dir="r"/>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Line, Subtitle and Content">
    <p:spTree>
      <p:nvGrpSpPr>
        <p:cNvPr id="1" name=""/>
        <p:cNvGrpSpPr/>
        <p:nvPr/>
      </p:nvGrpSpPr>
      <p:grpSpPr>
        <a:xfrm>
          <a:off x="0" y="0"/>
          <a:ext cx="0" cy="0"/>
          <a:chOff x="0" y="0"/>
          <a:chExt cx="0" cy="0"/>
        </a:xfrm>
      </p:grpSpPr>
      <p:sp>
        <p:nvSpPr>
          <p:cNvPr id="13" name="Text Placeholder 12"/>
          <p:cNvSpPr>
            <a:spLocks noGrp="1"/>
          </p:cNvSpPr>
          <p:nvPr>
            <p:ph type="body" sz="quarter" idx="14" hasCustomPrompt="1"/>
          </p:nvPr>
        </p:nvSpPr>
        <p:spPr>
          <a:xfrm>
            <a:off x="358775" y="759968"/>
            <a:ext cx="8375142" cy="294965"/>
          </a:xfrm>
          <a:prstGeom prst="rect">
            <a:avLst/>
          </a:prstGeom>
        </p:spPr>
        <p:txBody>
          <a:bodyPr>
            <a:noAutofit/>
          </a:bodyPr>
          <a:lstStyle>
            <a:lvl1pPr marL="0" indent="0">
              <a:lnSpc>
                <a:spcPct val="95000"/>
              </a:lnSpc>
              <a:buNone/>
              <a:defRPr lang="en-US" sz="2000" kern="1200" dirty="0" smtClean="0">
                <a:solidFill>
                  <a:schemeClr val="tx2"/>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Subtitle placeholder here</a:t>
            </a:r>
          </a:p>
        </p:txBody>
      </p:sp>
      <p:sp>
        <p:nvSpPr>
          <p:cNvPr id="8" name="Content Placeholder 12"/>
          <p:cNvSpPr>
            <a:spLocks noGrp="1"/>
          </p:cNvSpPr>
          <p:nvPr>
            <p:ph sz="quarter" idx="18"/>
          </p:nvPr>
        </p:nvSpPr>
        <p:spPr>
          <a:xfrm>
            <a:off x="365760" y="1152144"/>
            <a:ext cx="8366760" cy="3429000"/>
          </a:xfrm>
        </p:spPr>
        <p:txBody>
          <a:bodyPr/>
          <a:lstStyle>
            <a:lvl1pPr>
              <a:buSzPct val="80000"/>
              <a:buFont typeface="Arial" pitchFamily="34" charset="0"/>
              <a:buChar char="•"/>
              <a:defRPr sz="2000">
                <a:solidFill>
                  <a:schemeClr val="tx1"/>
                </a:solidFill>
              </a:defRPr>
            </a:lvl1pPr>
            <a:lvl2pPr>
              <a:buSzPct val="80000"/>
              <a:buFont typeface="Futura Bk" pitchFamily="34" charset="0"/>
              <a:buChar char="–"/>
              <a:defRPr sz="1600">
                <a:solidFill>
                  <a:schemeClr val="tx1"/>
                </a:solidFill>
              </a:defRPr>
            </a:lvl2pPr>
            <a:lvl3pPr>
              <a:buSzPct val="80000"/>
              <a:buFont typeface="Arial" pitchFamily="34" charset="0"/>
              <a:buChar char="•"/>
              <a:defRPr sz="1200">
                <a:solidFill>
                  <a:schemeClr val="tx1"/>
                </a:solidFill>
              </a:defRPr>
            </a:lvl3pPr>
            <a:lvl4pPr>
              <a:buSzPct val="80000"/>
              <a:buFont typeface="Futura Bk" pitchFamily="34" charset="0"/>
              <a:buChar char="–"/>
              <a:defRPr sz="1200">
                <a:solidFill>
                  <a:schemeClr val="tx1"/>
                </a:solidFill>
              </a:defRPr>
            </a:lvl4pPr>
            <a:lvl5pPr>
              <a:buSzPct val="80000"/>
              <a:buFont typeface="Arial" pitchFamily="34" charset="0"/>
              <a:buChar char="•"/>
              <a:defRPr sz="12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8"/>
          <p:cNvSpPr>
            <a:spLocks noGrp="1"/>
          </p:cNvSpPr>
          <p:nvPr>
            <p:ph type="title" hasCustomPrompt="1"/>
          </p:nvPr>
        </p:nvSpPr>
        <p:spPr>
          <a:xfrm>
            <a:off x="339725" y="304710"/>
            <a:ext cx="8394192" cy="469840"/>
          </a:xfrm>
          <a:prstGeom prst="rect">
            <a:avLst/>
          </a:prstGeom>
        </p:spPr>
        <p:txBody>
          <a:bodyPr anchor="t" anchorCtr="0">
            <a:noAutofit/>
          </a:bodyPr>
          <a:lstStyle>
            <a:lvl1pPr marL="0" marR="0" indent="0" algn="l" defTabSz="914378" rtl="0" eaLnBrk="1" fontAlgn="auto" latinLnBrk="0" hangingPunct="1">
              <a:lnSpc>
                <a:spcPct val="95000"/>
              </a:lnSpc>
              <a:spcBef>
                <a:spcPct val="0"/>
              </a:spcBef>
              <a:spcAft>
                <a:spcPts val="0"/>
              </a:spcAft>
              <a:buClrTx/>
              <a:buSzTx/>
              <a:buFontTx/>
              <a:buNone/>
              <a:tabLst/>
              <a:defRPr sz="2800" baseline="0">
                <a:solidFill>
                  <a:schemeClr val="tx1"/>
                </a:solidFill>
                <a:latin typeface="Futura Bk" pitchFamily="34" charset="0"/>
              </a:defRPr>
            </a:lvl1pPr>
          </a:lstStyle>
          <a:p>
            <a:r>
              <a:rPr lang="en-US" dirty="0" smtClean="0"/>
              <a:t>Single line title</a:t>
            </a:r>
            <a:endParaRPr lang="en-US" dirty="0"/>
          </a:p>
        </p:txBody>
      </p:sp>
    </p:spTree>
    <p:extLst>
      <p:ext uri="{BB962C8B-B14F-4D97-AF65-F5344CB8AC3E}">
        <p14:creationId xmlns:p14="http://schemas.microsoft.com/office/powerpoint/2010/main" val="678003045"/>
      </p:ext>
    </p:extLst>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8" name="Title 8"/>
          <p:cNvSpPr>
            <a:spLocks noGrp="1"/>
          </p:cNvSpPr>
          <p:nvPr>
            <p:ph type="title" hasCustomPrompt="1"/>
          </p:nvPr>
        </p:nvSpPr>
        <p:spPr>
          <a:xfrm>
            <a:off x="341313" y="315518"/>
            <a:ext cx="8375650" cy="656033"/>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baseline="0">
                <a:solidFill>
                  <a:schemeClr val="bg1"/>
                </a:solidFill>
                <a:latin typeface="Futura Bk" pitchFamily="34" charset="0"/>
              </a:defRPr>
            </a:lvl1pPr>
          </a:lstStyle>
          <a:p>
            <a:r>
              <a:rPr lang="en-US" dirty="0" smtClean="0"/>
              <a:t>Double line title</a:t>
            </a:r>
            <a:br>
              <a:rPr lang="en-US" dirty="0" smtClean="0"/>
            </a:br>
            <a:r>
              <a:rPr lang="en-US" dirty="0" smtClean="0"/>
              <a:t>for added content</a:t>
            </a:r>
            <a:endParaRPr lang="en-US" dirty="0"/>
          </a:p>
        </p:txBody>
      </p:sp>
      <p:sp>
        <p:nvSpPr>
          <p:cNvPr id="7" name="Date Placeholder 6"/>
          <p:cNvSpPr>
            <a:spLocks noGrp="1"/>
          </p:cNvSpPr>
          <p:nvPr>
            <p:ph type="dt" sz="half" idx="10"/>
          </p:nvPr>
        </p:nvSpPr>
        <p:spPr>
          <a:xfrm>
            <a:off x="4023360" y="4855464"/>
            <a:ext cx="1097280" cy="150876"/>
          </a:xfrm>
          <a:prstGeom prst="rect">
            <a:avLst/>
          </a:prstGeom>
        </p:spPr>
        <p:txBody>
          <a:bodyPr/>
          <a:lstStyle/>
          <a:p>
            <a:fld id="{D5D4AAD1-61B1-4257-8769-EC9E5AF14E33}" type="datetime1">
              <a:rPr lang="en-US">
                <a:solidFill>
                  <a:srgbClr val="000000">
                    <a:lumMod val="50000"/>
                    <a:lumOff val="50000"/>
                  </a:srgbClr>
                </a:solidFill>
              </a:rPr>
              <a:pPr/>
              <a:t>12/10/2013</a:t>
            </a:fld>
            <a:endParaRPr dirty="0">
              <a:solidFill>
                <a:srgbClr val="000000">
                  <a:lumMod val="50000"/>
                  <a:lumOff val="50000"/>
                </a:srgbClr>
              </a:solidFill>
            </a:endParaRPr>
          </a:p>
        </p:txBody>
      </p:sp>
      <p:sp>
        <p:nvSpPr>
          <p:cNvPr id="9" name="Slide Number Placeholder 8"/>
          <p:cNvSpPr>
            <a:spLocks noGrp="1"/>
          </p:cNvSpPr>
          <p:nvPr>
            <p:ph type="sldNum" sz="quarter" idx="11"/>
          </p:nvPr>
        </p:nvSpPr>
        <p:spPr>
          <a:xfrm>
            <a:off x="348905" y="4711116"/>
            <a:ext cx="182186" cy="80792"/>
          </a:xfrm>
          <a:prstGeom prst="rect">
            <a:avLst/>
          </a:prstGeom>
        </p:spPr>
        <p:txBody>
          <a:bodyPr/>
          <a:lstStyle/>
          <a:p>
            <a:fld id="{39FE57C1-99E3-4342-90AE-63D315326D4A}" type="slidenum">
              <a:rPr>
                <a:solidFill>
                  <a:srgbClr val="000000">
                    <a:lumMod val="50000"/>
                    <a:lumOff val="50000"/>
                  </a:srgbClr>
                </a:solidFill>
              </a:rPr>
              <a:pPr/>
              <a:t>‹#›</a:t>
            </a:fld>
            <a:endParaRPr dirty="0">
              <a:solidFill>
                <a:srgbClr val="000000">
                  <a:lumMod val="50000"/>
                  <a:lumOff val="50000"/>
                </a:srgbClr>
              </a:solidFill>
            </a:endParaRPr>
          </a:p>
        </p:txBody>
      </p:sp>
      <p:sp>
        <p:nvSpPr>
          <p:cNvPr id="10" name="Footer Placeholder 9"/>
          <p:cNvSpPr>
            <a:spLocks noGrp="1"/>
          </p:cNvSpPr>
          <p:nvPr>
            <p:ph type="ftr" sz="quarter" idx="12"/>
          </p:nvPr>
        </p:nvSpPr>
        <p:spPr>
          <a:xfrm>
            <a:off x="694944" y="4855464"/>
            <a:ext cx="3291840" cy="150876"/>
          </a:xfrm>
          <a:prstGeom prst="rect">
            <a:avLst/>
          </a:prstGeom>
        </p:spPr>
        <p:txBody>
          <a:bodyPr/>
          <a:lstStyle/>
          <a:p>
            <a:r>
              <a:rPr dirty="0">
                <a:solidFill>
                  <a:srgbClr val="000000">
                    <a:lumMod val="50000"/>
                    <a:lumOff val="50000"/>
                  </a:srgbClr>
                </a:solidFill>
              </a:rPr>
              <a:t>HP Confidential</a:t>
            </a:r>
          </a:p>
        </p:txBody>
      </p:sp>
    </p:spTree>
    <p:extLst>
      <p:ext uri="{BB962C8B-B14F-4D97-AF65-F5344CB8AC3E}">
        <p14:creationId xmlns:p14="http://schemas.microsoft.com/office/powerpoint/2010/main" val="3730916933"/>
      </p:ext>
    </p:extLst>
  </p:cSld>
  <p:clrMapOvr>
    <a:masterClrMapping/>
  </p:clrMapOvr>
  <p:transition>
    <p:fade thruBlk="1"/>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 Line with Sub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4" y="751393"/>
            <a:ext cx="8460105" cy="276999"/>
          </a:xfrm>
          <a:prstGeom prst="rect">
            <a:avLst/>
          </a:prstGeom>
        </p:spPr>
        <p:txBody>
          <a:bodyPr wrap="square" anchor="t">
            <a:spAutoFit/>
          </a:bodyPr>
          <a:lstStyle>
            <a:lvl1pPr marL="0" indent="0" algn="l">
              <a:lnSpc>
                <a:spcPct val="100000"/>
              </a:lnSpc>
              <a:buNone/>
              <a:defRPr sz="1800" b="0" i="0">
                <a:solidFill>
                  <a:srgbClr val="000000"/>
                </a:solidFill>
                <a:latin typeface="Arial"/>
                <a:cs typeface="Aria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4" y="235064"/>
            <a:ext cx="8460105" cy="430887"/>
          </a:xfrm>
        </p:spPr>
        <p:txBody>
          <a:bodyPr/>
          <a:lstStyle/>
          <a:p>
            <a:r>
              <a:rPr lang="en-US" noProof="0" dirty="0" smtClean="0"/>
              <a:t>Click to edit master title style</a:t>
            </a:r>
            <a:endParaRPr lang="en-US" noProof="0" dirty="0"/>
          </a:p>
        </p:txBody>
      </p:sp>
      <p:sp>
        <p:nvSpPr>
          <p:cNvPr id="5" name="Slide Number Placeholder 4"/>
          <p:cNvSpPr>
            <a:spLocks noGrp="1"/>
          </p:cNvSpPr>
          <p:nvPr>
            <p:ph type="sldNum" sz="quarter" idx="11"/>
          </p:nvPr>
        </p:nvSpPr>
        <p:spPr bwMode="black">
          <a:xfrm>
            <a:off x="348906" y="4710224"/>
            <a:ext cx="182186" cy="107722"/>
          </a:xfrm>
          <a:prstGeom prst="rect">
            <a:avLst/>
          </a:prstGeom>
        </p:spPr>
        <p:txBody>
          <a:bodyPr/>
          <a:lstStyle/>
          <a:p>
            <a:pPr defTabSz="457189" fontAlgn="auto">
              <a:spcBef>
                <a:spcPts val="0"/>
              </a:spcBef>
              <a:spcAft>
                <a:spcPts val="0"/>
              </a:spcAft>
            </a:pPr>
            <a:fld id="{33088DE5-1DDF-C242-AF39-BA25983D68D6}" type="slidenum">
              <a:rPr lang="en-US" smtClean="0">
                <a:solidFill>
                  <a:prstClr val="black"/>
                </a:solidFill>
                <a:latin typeface="HP Simplified"/>
              </a:rPr>
              <a:pPr defTabSz="457189" fontAlgn="auto">
                <a:spcBef>
                  <a:spcPts val="0"/>
                </a:spcBef>
                <a:spcAft>
                  <a:spcPts val="0"/>
                </a:spcAft>
              </a:pPr>
              <a:t>‹#›</a:t>
            </a:fld>
            <a:endParaRPr lang="en-US" dirty="0">
              <a:solidFill>
                <a:prstClr val="black"/>
              </a:solidFill>
              <a:latin typeface="HP Simplified"/>
            </a:endParaRPr>
          </a:p>
        </p:txBody>
      </p:sp>
    </p:spTree>
    <p:extLst>
      <p:ext uri="{BB962C8B-B14F-4D97-AF65-F5344CB8AC3E}">
        <p14:creationId xmlns:p14="http://schemas.microsoft.com/office/powerpoint/2010/main" val="1819865835"/>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Line with Content and Subtitl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4" y="751393"/>
            <a:ext cx="8460105" cy="276999"/>
          </a:xfrm>
          <a:prstGeom prst="rect">
            <a:avLst/>
          </a:prstGeom>
        </p:spPr>
        <p:txBody>
          <a:bodyPr wrap="square" anchor="t">
            <a:spAutoFit/>
          </a:bodyPr>
          <a:lstStyle>
            <a:lvl1pPr marL="0" indent="0" algn="l">
              <a:lnSpc>
                <a:spcPct val="100000"/>
              </a:lnSpc>
              <a:buNone/>
              <a:defRPr sz="1800" b="0" i="0">
                <a:solidFill>
                  <a:srgbClr val="000000"/>
                </a:solidFill>
                <a:latin typeface="Arial"/>
                <a:cs typeface="Aria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4" y="235066"/>
            <a:ext cx="8460105" cy="430887"/>
          </a:xfrm>
        </p:spPr>
        <p:txBody>
          <a:bodyPr/>
          <a:lstStyle>
            <a:lvl1pPr>
              <a:defRPr b="1" i="0">
                <a:latin typeface="Arial"/>
                <a:cs typeface="Arial"/>
              </a:defRPr>
            </a:lvl1pPr>
          </a:lstStyle>
          <a:p>
            <a:r>
              <a:rPr lang="en-US" noProof="0" dirty="0" smtClean="0"/>
              <a:t>Click to edit master title style</a:t>
            </a:r>
            <a:endParaRPr lang="en-US" noProof="0" dirty="0"/>
          </a:p>
        </p:txBody>
      </p:sp>
      <p:sp>
        <p:nvSpPr>
          <p:cNvPr id="5" name="Slide Number Placeholder 4"/>
          <p:cNvSpPr>
            <a:spLocks noGrp="1"/>
          </p:cNvSpPr>
          <p:nvPr>
            <p:ph type="sldNum" sz="quarter" idx="12"/>
          </p:nvPr>
        </p:nvSpPr>
        <p:spPr bwMode="black">
          <a:xfrm>
            <a:off x="348906" y="4710224"/>
            <a:ext cx="182186" cy="107722"/>
          </a:xfrm>
          <a:prstGeom prst="rect">
            <a:avLst/>
          </a:prstGeom>
        </p:spPr>
        <p:txBody>
          <a:bodyPr/>
          <a:lstStyle/>
          <a:p>
            <a:pPr defTabSz="457189" fontAlgn="auto">
              <a:spcBef>
                <a:spcPts val="0"/>
              </a:spcBef>
              <a:spcAft>
                <a:spcPts val="0"/>
              </a:spcAft>
            </a:pPr>
            <a:fld id="{33088DE5-1DDF-C242-AF39-BA25983D68D6}" type="slidenum">
              <a:rPr lang="en-US" smtClean="0">
                <a:solidFill>
                  <a:prstClr val="black"/>
                </a:solidFill>
                <a:latin typeface="HP Simplified"/>
              </a:rPr>
              <a:pPr defTabSz="457189" fontAlgn="auto">
                <a:spcBef>
                  <a:spcPts val="0"/>
                </a:spcBef>
                <a:spcAft>
                  <a:spcPts val="0"/>
                </a:spcAft>
              </a:pPr>
              <a:t>‹#›</a:t>
            </a:fld>
            <a:endParaRPr lang="en-US" dirty="0">
              <a:solidFill>
                <a:prstClr val="black"/>
              </a:solidFill>
              <a:latin typeface="HP Simplified"/>
            </a:endParaRPr>
          </a:p>
        </p:txBody>
      </p:sp>
      <p:sp>
        <p:nvSpPr>
          <p:cNvPr id="11" name="Text Placeholder 10"/>
          <p:cNvSpPr>
            <a:spLocks noGrp="1"/>
          </p:cNvSpPr>
          <p:nvPr>
            <p:ph type="body" sz="quarter" idx="14"/>
          </p:nvPr>
        </p:nvSpPr>
        <p:spPr bwMode="black">
          <a:xfrm>
            <a:off x="331205" y="1458000"/>
            <a:ext cx="8125413" cy="2788998"/>
          </a:xfrm>
        </p:spPr>
        <p:txBody>
          <a:bodyPr/>
          <a:lstStyle>
            <a:lvl1pPr>
              <a:defRPr b="1" i="0">
                <a:latin typeface="Arial"/>
                <a:cs typeface="Arial"/>
              </a:defRPr>
            </a:lvl1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1587102269"/>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Title, sub 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82286768"/>
      </p:ext>
    </p:extLst>
  </p:cSld>
  <p:clrMapOvr>
    <a:masterClrMapping/>
  </p:clrMapOvr>
  <p:transition spd="med">
    <p:wipe dir="r"/>
  </p:transition>
  <p:timing>
    <p:tnLst>
      <p:par>
        <p:cTn id="1" dur="indefinite" restart="never" nodeType="tmRoot"/>
      </p:par>
    </p:tnLst>
  </p:timing>
  <p:hf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p:cSld name="Title, sub title with bullet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2"/>
            <a:ext cx="8119872" cy="3228975"/>
          </a:xfrm>
        </p:spPr>
        <p:txBody>
          <a:bodyPr wrap="square">
            <a:noAutofit/>
          </a:bodyPr>
          <a:lstStyle>
            <a:lvl1pPr marL="169859" indent="-169859">
              <a:defRPr sz="1400" b="0">
                <a:solidFill>
                  <a:schemeClr val="tx1"/>
                </a:solidFill>
              </a:defRPr>
            </a:lvl1pPr>
            <a:lvl2pPr>
              <a:defRPr>
                <a:solidFill>
                  <a:srgbClr val="000000"/>
                </a:solidFill>
              </a:defRPr>
            </a:lvl2pPr>
            <a:lvl3pPr algn="just">
              <a:lnSpc>
                <a:spcPct val="100000"/>
              </a:lnSpc>
              <a:spcAft>
                <a:spcPts val="40"/>
              </a:spcAft>
              <a:defRPr lang="en-US" sz="1400" b="0" i="0" kern="1200" dirty="0" smtClean="0">
                <a:solidFill>
                  <a:srgbClr val="000000"/>
                </a:solidFill>
                <a:latin typeface="HP Simplified" pitchFamily="34" charset="0"/>
                <a:ea typeface="+mn-ea"/>
                <a:cs typeface="HP Simplified" pitchFamily="34" charset="0"/>
              </a:defRPr>
            </a:lvl3pPr>
            <a:lvl4pPr algn="just">
              <a:lnSpc>
                <a:spcPct val="100000"/>
              </a:lnSpc>
              <a:spcAft>
                <a:spcPts val="40"/>
              </a:spcAft>
              <a:defRPr>
                <a:solidFill>
                  <a:srgbClr val="000000"/>
                </a:solidFill>
              </a:defRPr>
            </a:lvl4pPr>
            <a:lvl5pPr>
              <a:lnSpc>
                <a:spcPct val="100000"/>
              </a:lnSpc>
              <a:spcAft>
                <a:spcPts val="40"/>
              </a:spcAft>
              <a:defRPr>
                <a:solidFill>
                  <a:srgbClr val="000000"/>
                </a:solidFill>
              </a:defRPr>
            </a:lvl5pPr>
            <a:lvl6pPr marL="690546" indent="-233357">
              <a:lnSpc>
                <a:spcPct val="100000"/>
              </a:lnSpc>
              <a:spcAft>
                <a:spcPts val="40"/>
              </a:spcAft>
              <a:buFont typeface="HP Simplified" pitchFamily="34" charset="0"/>
              <a:buChar char="-"/>
              <a:defRPr sz="1400"/>
            </a:lvl6pPr>
            <a:lvl7pPr marL="914378" indent="-223832">
              <a:lnSpc>
                <a:spcPct val="100000"/>
              </a:lnSpc>
              <a:spcAft>
                <a:spcPts val="40"/>
              </a:spcAft>
              <a:defRPr sz="1400"/>
            </a:lvl7pPr>
          </a:lstStyle>
          <a:p>
            <a:pPr marL="169859" lvl="2" indent="-169859" algn="l" defTabSz="457189" rtl="0" eaLnBrk="1" latinLnBrk="0" hangingPunct="1">
              <a:lnSpc>
                <a:spcPct val="100000"/>
              </a:lnSpc>
              <a:spcBef>
                <a:spcPts val="0"/>
              </a:spcBef>
              <a:spcAft>
                <a:spcPts val="400"/>
              </a:spcAft>
              <a:buFont typeface="Arial"/>
              <a:buChar char="•"/>
            </a:pPr>
            <a:r>
              <a:rPr lang="en-US" dirty="0" smtClean="0"/>
              <a:t>Click to edit Master text styles</a:t>
            </a:r>
          </a:p>
          <a:p>
            <a:pPr lvl="3"/>
            <a:r>
              <a:rPr lang="en-US" dirty="0" smtClean="0"/>
              <a:t>Second level</a:t>
            </a:r>
          </a:p>
          <a:p>
            <a:pPr lvl="4"/>
            <a:r>
              <a:rPr lang="en-US" dirty="0" smtClean="0"/>
              <a:t>Third level</a:t>
            </a:r>
          </a:p>
          <a:p>
            <a:pPr lvl="5"/>
            <a:r>
              <a:rPr lang="en-US" dirty="0" smtClean="0"/>
              <a:t>Fourth level</a:t>
            </a:r>
          </a:p>
          <a:p>
            <a:pPr lvl="6"/>
            <a:r>
              <a:rPr lang="en-US" dirty="0" smtClean="0"/>
              <a:t>Fifth level</a:t>
            </a:r>
            <a:endParaRPr lang="en-US" dirty="0"/>
          </a:p>
        </p:txBody>
      </p:sp>
    </p:spTree>
    <p:extLst>
      <p:ext uri="{BB962C8B-B14F-4D97-AF65-F5344CB8AC3E}">
        <p14:creationId xmlns:p14="http://schemas.microsoft.com/office/powerpoint/2010/main" val="465153257"/>
      </p:ext>
    </p:extLst>
  </p:cSld>
  <p:clrMapOvr>
    <a:masterClrMapping/>
  </p:clrMapOvr>
  <p:transition spd="med">
    <p:wipe dir="r"/>
  </p:transition>
  <p:timing>
    <p:tnLst>
      <p:par>
        <p:cTn id="1" dur="indefinite" restart="never" nodeType="tmRoot"/>
      </p:par>
    </p:tnLst>
  </p:timing>
  <p:hf hdr="0" ftr="0" dt="0"/>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81787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Title, sub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mj-lt"/>
                <a:cs typeface="HP Simplified" pitchFamily="34" charset="0"/>
              </a:defRPr>
            </a:lvl1pPr>
          </a:lstStyle>
          <a:p>
            <a:r>
              <a:rPr lang="en-US" noProof="0" dirty="0" smtClean="0"/>
              <a:t>Click to edit master title style</a:t>
            </a:r>
            <a:endParaRPr lang="en-US" noProof="0" dirty="0"/>
          </a:p>
        </p:txBody>
      </p:sp>
      <p:sp>
        <p:nvSpPr>
          <p:cNvPr id="3" name="Subtitle 2"/>
          <p:cNvSpPr>
            <a:spLocks noGrp="1"/>
          </p:cNvSpPr>
          <p:nvPr>
            <p:ph type="subTitle" idx="1" hasCustomPrompt="1"/>
          </p:nvPr>
        </p:nvSpPr>
        <p:spPr bwMode="black">
          <a:xfrm>
            <a:off x="331470" y="686843"/>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mj-lt"/>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462425090"/>
      </p:ext>
    </p:extLst>
  </p:cSld>
  <p:clrMapOvr>
    <a:masterClrMapping/>
  </p:clrMapOvr>
  <p:transition>
    <p:wipe dir="r"/>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dirty="0"/>
          </a:p>
        </p:txBody>
      </p:sp>
      <p:sp>
        <p:nvSpPr>
          <p:cNvPr id="3" name="内容占位符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79549987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userDrawn="1">
  <p:cSld name="White title slide">
    <p:spTree>
      <p:nvGrpSpPr>
        <p:cNvPr id="1" name=""/>
        <p:cNvGrpSpPr/>
        <p:nvPr/>
      </p:nvGrpSpPr>
      <p:grpSpPr>
        <a:xfrm>
          <a:off x="0" y="0"/>
          <a:ext cx="0" cy="0"/>
          <a:chOff x="0" y="0"/>
          <a:chExt cx="0" cy="0"/>
        </a:xfrm>
      </p:grpSpPr>
      <p:sp>
        <p:nvSpPr>
          <p:cNvPr id="8" name="Title 1"/>
          <p:cNvSpPr>
            <a:spLocks noGrp="1"/>
          </p:cNvSpPr>
          <p:nvPr>
            <p:ph type="ctrTitle" hasCustomPrompt="1"/>
          </p:nvPr>
        </p:nvSpPr>
        <p:spPr bwMode="black">
          <a:xfrm>
            <a:off x="329184" y="2036820"/>
            <a:ext cx="6858000" cy="1206484"/>
          </a:xfrm>
        </p:spPr>
        <p:txBody>
          <a:bodyPr anchor="b"/>
          <a:lstStyle>
            <a:lvl1pPr>
              <a:lnSpc>
                <a:spcPct val="90000"/>
              </a:lnSpc>
              <a:defRPr sz="4600" spc="-100">
                <a:solidFill>
                  <a:srgbClr val="000000"/>
                </a:solidFill>
              </a:defRPr>
            </a:lvl1pPr>
          </a:lstStyle>
          <a:p>
            <a:r>
              <a:rPr lang="en-US" dirty="0" smtClean="0"/>
              <a:t>Click to edit master </a:t>
            </a:r>
            <a:br>
              <a:rPr lang="en-US" dirty="0" smtClean="0"/>
            </a:br>
            <a:r>
              <a:rPr lang="en-US" dirty="0" smtClean="0"/>
              <a:t>title style</a:t>
            </a:r>
            <a:endParaRPr lang="en-US" dirty="0"/>
          </a:p>
        </p:txBody>
      </p:sp>
      <p:sp>
        <p:nvSpPr>
          <p:cNvPr id="9" name="Subtitle 2"/>
          <p:cNvSpPr>
            <a:spLocks noGrp="1"/>
          </p:cNvSpPr>
          <p:nvPr>
            <p:ph type="subTitle" idx="1" hasCustomPrompt="1"/>
          </p:nvPr>
        </p:nvSpPr>
        <p:spPr bwMode="black">
          <a:xfrm>
            <a:off x="329184" y="3316628"/>
            <a:ext cx="6858000" cy="914400"/>
          </a:xfrm>
        </p:spPr>
        <p:txBody>
          <a:bodyPr/>
          <a:lstStyle>
            <a:lvl1pPr marL="0" indent="0" algn="l">
              <a:buNone/>
              <a:defRPr b="0">
                <a:solidFill>
                  <a:srgbClr val="000000"/>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Blue_RGB_150_L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49440" y="365760"/>
            <a:ext cx="1883664" cy="1883664"/>
          </a:xfrm>
          <a:prstGeom prst="rect">
            <a:avLst/>
          </a:prstGeom>
        </p:spPr>
      </p:pic>
      <p:sp>
        <p:nvSpPr>
          <p:cNvPr id="6" name="TextBox 5"/>
          <p:cNvSpPr txBox="1"/>
          <p:nvPr userDrawn="1"/>
        </p:nvSpPr>
        <p:spPr>
          <a:xfrm>
            <a:off x="329185" y="4758803"/>
            <a:ext cx="8012545" cy="228600"/>
          </a:xfrm>
          <a:prstGeom prst="rect">
            <a:avLst/>
          </a:prstGeom>
          <a:noFill/>
        </p:spPr>
        <p:txBody>
          <a:bodyPr wrap="square" lIns="0" rtlCol="0">
            <a:noAutofit/>
          </a:bodyPr>
          <a:lstStyle/>
          <a:p>
            <a:pPr defTabSz="457189" fontAlgn="auto">
              <a:spcBef>
                <a:spcPts val="0"/>
              </a:spcBef>
              <a:spcAft>
                <a:spcPts val="0"/>
              </a:spcAft>
              <a:defRPr/>
            </a:pPr>
            <a:r>
              <a:rPr lang="en-US" sz="700" dirty="0">
                <a:solidFill>
                  <a:srgbClr val="B9B8BB"/>
                </a:solidFill>
                <a:latin typeface="HP Simplified"/>
                <a:cs typeface="HP Simplified"/>
              </a:rPr>
              <a:t>© Copyright 2013 Hewlett-Packard Development Company, L.P.  The information contained herein is subject to change without notice.</a:t>
            </a:r>
          </a:p>
        </p:txBody>
      </p:sp>
    </p:spTree>
    <p:extLst>
      <p:ext uri="{BB962C8B-B14F-4D97-AF65-F5344CB8AC3E}">
        <p14:creationId xmlns:p14="http://schemas.microsoft.com/office/powerpoint/2010/main" val="1458191063"/>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Blue title slide ">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bwMode="black">
          <a:xfrm>
            <a:off x="329184" y="2036820"/>
            <a:ext cx="6858000" cy="1206484"/>
          </a:xfrm>
        </p:spPr>
        <p:txBody>
          <a:bodyPr anchor="b"/>
          <a:lstStyle>
            <a:lvl1pPr>
              <a:lnSpc>
                <a:spcPct val="90000"/>
              </a:lnSpc>
              <a:defRPr sz="4600" spc="-1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hasCustomPrompt="1"/>
          </p:nvPr>
        </p:nvSpPr>
        <p:spPr bwMode="black">
          <a:xfrm>
            <a:off x="329184" y="3316628"/>
            <a:ext cx="6858000" cy="914400"/>
          </a:xfrm>
        </p:spPr>
        <p:txBody>
          <a:bodyPr/>
          <a:lstStyle>
            <a:lvl1pPr marL="0" indent="0" algn="l">
              <a:buNone/>
              <a:defRPr b="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White_RGB_150_L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49440" y="365760"/>
            <a:ext cx="1883664" cy="1883664"/>
          </a:xfrm>
          <a:prstGeom prst="rect">
            <a:avLst/>
          </a:prstGeom>
        </p:spPr>
      </p:pic>
      <p:sp>
        <p:nvSpPr>
          <p:cNvPr id="6" name="TextBox 5"/>
          <p:cNvSpPr txBox="1"/>
          <p:nvPr userDrawn="1"/>
        </p:nvSpPr>
        <p:spPr>
          <a:xfrm>
            <a:off x="329185" y="4758803"/>
            <a:ext cx="8012545" cy="228600"/>
          </a:xfrm>
          <a:prstGeom prst="rect">
            <a:avLst/>
          </a:prstGeom>
          <a:noFill/>
        </p:spPr>
        <p:txBody>
          <a:bodyPr wrap="square" lIns="0" rtlCol="0">
            <a:noAutofit/>
          </a:bodyPr>
          <a:lstStyle/>
          <a:p>
            <a:pPr defTabSz="457189" fontAlgn="auto">
              <a:spcBef>
                <a:spcPts val="0"/>
              </a:spcBef>
              <a:spcAft>
                <a:spcPts val="0"/>
              </a:spcAft>
              <a:defRPr/>
            </a:pPr>
            <a:r>
              <a:rPr lang="en-US" sz="700" dirty="0">
                <a:solidFill>
                  <a:prstClr val="white"/>
                </a:solidFill>
                <a:latin typeface="HP Simplified"/>
                <a:cs typeface="HP Simplified"/>
              </a:rPr>
              <a:t>© Copyright 2012 Hewlett-Packard Development Company, L.P.  The information contained herein is subject to change without notice.</a:t>
            </a:r>
          </a:p>
        </p:txBody>
      </p:sp>
    </p:spTree>
    <p:extLst>
      <p:ext uri="{BB962C8B-B14F-4D97-AF65-F5344CB8AC3E}">
        <p14:creationId xmlns:p14="http://schemas.microsoft.com/office/powerpoint/2010/main" val="2005683800"/>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userDrawn="1">
  <p:cSld name="Blue divider slid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5" y="238328"/>
            <a:ext cx="7222352" cy="2006703"/>
          </a:xfrm>
          <a:prstGeom prst="rect">
            <a:avLst/>
          </a:prstGeom>
        </p:spPr>
        <p:txBody>
          <a:bodyPr wrap="square" lIns="0" tIns="0" rIns="0" bIns="0" anchor="t" anchorCtr="0">
            <a:noAutofit/>
          </a:bodyPr>
          <a:lstStyle>
            <a:lvl1pPr algn="l">
              <a:lnSpc>
                <a:spcPct val="90000"/>
              </a:lnSpc>
              <a:defRPr sz="4000" b="1" i="0" spc="-100" baseline="0">
                <a:solidFill>
                  <a:schemeClr val="bg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8" name="TextBox 7"/>
          <p:cNvSpPr txBox="1"/>
          <p:nvPr userDrawn="1"/>
        </p:nvSpPr>
        <p:spPr>
          <a:xfrm>
            <a:off x="444502" y="4758803"/>
            <a:ext cx="8012545" cy="228600"/>
          </a:xfrm>
          <a:prstGeom prst="rect">
            <a:avLst/>
          </a:prstGeom>
          <a:noFill/>
        </p:spPr>
        <p:txBody>
          <a:bodyPr wrap="square" rtlCol="0">
            <a:noAutofit/>
          </a:bodyPr>
          <a:lstStyle/>
          <a:p>
            <a:pPr defTabSz="457189" fontAlgn="auto">
              <a:spcBef>
                <a:spcPts val="0"/>
              </a:spcBef>
              <a:spcAft>
                <a:spcPts val="0"/>
              </a:spcAft>
              <a:defRPr/>
            </a:pPr>
            <a:r>
              <a:rPr lang="en-US" sz="700" dirty="0">
                <a:solidFill>
                  <a:prstClr val="white"/>
                </a:solidFill>
                <a:latin typeface="HP Simplified"/>
                <a:cs typeface="HP Simplified"/>
              </a:rPr>
              <a:t>© Copyright 2013 Hewlett-Packard Development Company, L.P.  The information contained herein is subject to change without notice.</a:t>
            </a:r>
          </a:p>
        </p:txBody>
      </p:sp>
      <p:sp>
        <p:nvSpPr>
          <p:cNvPr id="9" name="TextBox 8"/>
          <p:cNvSpPr txBox="1"/>
          <p:nvPr userDrawn="1"/>
        </p:nvSpPr>
        <p:spPr bwMode="gray">
          <a:xfrm>
            <a:off x="329185" y="4788486"/>
            <a:ext cx="323009" cy="149332"/>
          </a:xfrm>
          <a:prstGeom prst="rect">
            <a:avLst/>
          </a:prstGeom>
        </p:spPr>
        <p:txBody>
          <a:bodyPr vert="horz" wrap="none" lIns="0" tIns="45720" rIns="91440" bIns="45720" rtlCol="0" anchor="ctr">
            <a:noAutofit/>
          </a:bodyPr>
          <a:lstStyle/>
          <a:p>
            <a:pPr defTabSz="685800" fontAlgn="auto">
              <a:spcBef>
                <a:spcPts val="0"/>
              </a:spcBef>
              <a:spcAft>
                <a:spcPts val="0"/>
              </a:spcAft>
            </a:pPr>
            <a:fld id="{6C5AF65D-6854-49AF-ABC5-48B5BA0EA842}" type="slidenum">
              <a:rPr lang="en-US" sz="700">
                <a:solidFill>
                  <a:prstClr val="white"/>
                </a:solidFill>
                <a:latin typeface="HP Simplified"/>
                <a:cs typeface="HP Simplified"/>
              </a:rPr>
              <a:pPr defTabSz="685800" fontAlgn="auto">
                <a:spcBef>
                  <a:spcPts val="0"/>
                </a:spcBef>
                <a:spcAft>
                  <a:spcPts val="0"/>
                </a:spcAft>
              </a:pPr>
              <a:t>‹#›</a:t>
            </a:fld>
            <a:endParaRPr lang="en-US" sz="700" dirty="0">
              <a:solidFill>
                <a:prstClr val="white"/>
              </a:solidFill>
              <a:latin typeface="HP Simplified"/>
              <a:cs typeface="HP Simplified"/>
            </a:endParaRPr>
          </a:p>
        </p:txBody>
      </p:sp>
    </p:spTree>
    <p:extLst>
      <p:ext uri="{BB962C8B-B14F-4D97-AF65-F5344CB8AC3E}">
        <p14:creationId xmlns:p14="http://schemas.microsoft.com/office/powerpoint/2010/main" val="262524731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Line with Subtitle">
    <p:spTree>
      <p:nvGrpSpPr>
        <p:cNvPr id="1" name=""/>
        <p:cNvGrpSpPr/>
        <p:nvPr/>
      </p:nvGrpSpPr>
      <p:grpSpPr>
        <a:xfrm>
          <a:off x="0" y="0"/>
          <a:ext cx="0" cy="0"/>
          <a:chOff x="0" y="0"/>
          <a:chExt cx="0" cy="0"/>
        </a:xfrm>
      </p:grpSpPr>
      <p:sp>
        <p:nvSpPr>
          <p:cNvPr id="7" name="Text Placeholder 12"/>
          <p:cNvSpPr>
            <a:spLocks noGrp="1"/>
          </p:cNvSpPr>
          <p:nvPr>
            <p:ph type="body" sz="quarter" idx="14" hasCustomPrompt="1"/>
          </p:nvPr>
        </p:nvSpPr>
        <p:spPr>
          <a:xfrm>
            <a:off x="358775" y="759968"/>
            <a:ext cx="8375904" cy="294965"/>
          </a:xfrm>
          <a:prstGeom prst="rect">
            <a:avLst/>
          </a:prstGeom>
        </p:spPr>
        <p:txBody>
          <a:bodyPr vert="horz" lIns="91440" tIns="45720" rIns="91440" bIns="45720" rtlCol="0">
            <a:noAutofit/>
          </a:bodyPr>
          <a:lstStyle>
            <a:lvl1pPr marL="173034" indent="-173034">
              <a:buNone/>
              <a:defRPr lang="en-US" dirty="0" smtClean="0">
                <a:solidFill>
                  <a:schemeClr val="tx2"/>
                </a:solidFill>
                <a:latin typeface="Futura Bk" pitchFamily="34" charset="0"/>
              </a:defRPr>
            </a:lvl1pPr>
          </a:lstStyle>
          <a:p>
            <a:pPr marL="0" lvl="0" indent="0"/>
            <a:r>
              <a:rPr lang="en-US" dirty="0" smtClean="0"/>
              <a:t>Subtitle placeholder here</a:t>
            </a:r>
          </a:p>
        </p:txBody>
      </p:sp>
      <p:sp>
        <p:nvSpPr>
          <p:cNvPr id="11" name="Title 8"/>
          <p:cNvSpPr>
            <a:spLocks noGrp="1"/>
          </p:cNvSpPr>
          <p:nvPr>
            <p:ph type="title" hasCustomPrompt="1"/>
          </p:nvPr>
        </p:nvSpPr>
        <p:spPr>
          <a:xfrm>
            <a:off x="339725" y="304713"/>
            <a:ext cx="8394192" cy="409343"/>
          </a:xfrm>
          <a:prstGeom prst="rect">
            <a:avLst/>
          </a:prstGeom>
        </p:spPr>
        <p:txBody>
          <a:bodyPr anchor="t" anchorCtr="0">
            <a:spAutoFit/>
          </a:bodyPr>
          <a:lstStyle>
            <a:lvl1pPr marL="0" marR="0" indent="0" algn="l" defTabSz="914378" rtl="0" eaLnBrk="1" fontAlgn="auto" latinLnBrk="0" hangingPunct="1">
              <a:lnSpc>
                <a:spcPct val="95000"/>
              </a:lnSpc>
              <a:spcBef>
                <a:spcPct val="0"/>
              </a:spcBef>
              <a:spcAft>
                <a:spcPts val="0"/>
              </a:spcAft>
              <a:buClrTx/>
              <a:buSzTx/>
              <a:buFontTx/>
              <a:buNone/>
              <a:tabLst/>
              <a:defRPr sz="2800" baseline="0">
                <a:solidFill>
                  <a:schemeClr val="tx1"/>
                </a:solidFill>
                <a:latin typeface="Futura Bk" pitchFamily="34" charset="0"/>
              </a:defRPr>
            </a:lvl1pPr>
          </a:lstStyle>
          <a:p>
            <a:r>
              <a:rPr lang="en-US" dirty="0" smtClean="0"/>
              <a:t>Single line title</a:t>
            </a:r>
            <a:endParaRPr lang="en-US" dirty="0"/>
          </a:p>
        </p:txBody>
      </p:sp>
    </p:spTree>
    <p:extLst>
      <p:ext uri="{BB962C8B-B14F-4D97-AF65-F5344CB8AC3E}">
        <p14:creationId xmlns:p14="http://schemas.microsoft.com/office/powerpoint/2010/main" val="3601687313"/>
      </p:ext>
    </p:extLst>
  </p:cSld>
  <p:clrMapOvr>
    <a:masterClrMapping/>
  </p:clrMapOvr>
  <p:transition>
    <p:wipe dir="r"/>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White divider slide">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5" y="237745"/>
            <a:ext cx="7222352" cy="2006703"/>
          </a:xfrm>
          <a:prstGeom prst="rect">
            <a:avLst/>
          </a:prstGeom>
        </p:spPr>
        <p:txBody>
          <a:bodyPr wrap="square" lIns="0" tIns="0" rIns="0" bIns="0" anchor="t" anchorCtr="0">
            <a:noAutofit/>
          </a:bodyPr>
          <a:lstStyle>
            <a:lvl1pPr algn="l">
              <a:lnSpc>
                <a:spcPct val="90000"/>
              </a:lnSpc>
              <a:defRPr sz="4000" b="1" i="0" spc="-100">
                <a:solidFill>
                  <a:schemeClr val="tx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userDrawn="1"/>
        </p:nvSpPr>
        <p:spPr>
          <a:xfrm>
            <a:off x="329185" y="4758803"/>
            <a:ext cx="8012545" cy="228600"/>
          </a:xfrm>
          <a:prstGeom prst="rect">
            <a:avLst/>
          </a:prstGeom>
          <a:noFill/>
        </p:spPr>
        <p:txBody>
          <a:bodyPr wrap="square" lIns="0" rtlCol="0">
            <a:noAutofit/>
          </a:bodyPr>
          <a:lstStyle/>
          <a:p>
            <a:pPr defTabSz="457189" fontAlgn="auto">
              <a:spcBef>
                <a:spcPts val="0"/>
              </a:spcBef>
              <a:spcAft>
                <a:spcPts val="0"/>
              </a:spcAft>
              <a:defRPr/>
            </a:pPr>
            <a:r>
              <a:rPr lang="en-US" sz="700" dirty="0">
                <a:solidFill>
                  <a:srgbClr val="B9B8BB"/>
                </a:solidFill>
                <a:latin typeface="HP Simplified"/>
                <a:cs typeface="HP Simplified"/>
              </a:rPr>
              <a:t>© Copyright 2013 Hewlett-Packard Development Company, L.P.  The information contained herein is subject to change without notice.</a:t>
            </a:r>
          </a:p>
        </p:txBody>
      </p:sp>
      <p:pic>
        <p:nvPicPr>
          <p:cNvPr id="5" name="Picture 4" descr="HP_Blue_RGB_150_SM.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03920" y="4535424"/>
            <a:ext cx="365760" cy="365760"/>
          </a:xfrm>
          <a:prstGeom prst="rect">
            <a:avLst/>
          </a:prstGeom>
        </p:spPr>
      </p:pic>
    </p:spTree>
    <p:extLst>
      <p:ext uri="{BB962C8B-B14F-4D97-AF65-F5344CB8AC3E}">
        <p14:creationId xmlns:p14="http://schemas.microsoft.com/office/powerpoint/2010/main" val="179365262"/>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Blue quote slide with subtitl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5" y="240920"/>
            <a:ext cx="7222352" cy="2006703"/>
          </a:xfrm>
          <a:prstGeom prst="rect">
            <a:avLst/>
          </a:prstGeom>
        </p:spPr>
        <p:txBody>
          <a:bodyPr wrap="square" lIns="0" tIns="0" rIns="0" bIns="0" anchor="t" anchorCtr="0">
            <a:noAutofit/>
          </a:bodyPr>
          <a:lstStyle>
            <a:lvl1pPr algn="l" defTabSz="457189" rtl="0" eaLnBrk="1" latinLnBrk="0" hangingPunct="1">
              <a:lnSpc>
                <a:spcPct val="90000"/>
              </a:lnSpc>
              <a:spcBef>
                <a:spcPct val="0"/>
              </a:spcBef>
              <a:spcAft>
                <a:spcPts val="0"/>
              </a:spcAft>
              <a:buNone/>
              <a:defRPr lang="en-US" sz="4000" b="1" i="0" kern="1200" spc="-100" noProof="0" dirty="0">
                <a:solidFill>
                  <a:schemeClr val="bg1"/>
                </a:solidFill>
                <a:latin typeface="HP Simplified" pitchFamily="34" charset="0"/>
                <a:ea typeface="+mj-ea"/>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userDrawn="1"/>
        </p:nvSpPr>
        <p:spPr>
          <a:xfrm>
            <a:off x="329185" y="4758803"/>
            <a:ext cx="8012545" cy="228600"/>
          </a:xfrm>
          <a:prstGeom prst="rect">
            <a:avLst/>
          </a:prstGeom>
          <a:noFill/>
        </p:spPr>
        <p:txBody>
          <a:bodyPr wrap="square" lIns="0" rtlCol="0">
            <a:noAutofit/>
          </a:bodyPr>
          <a:lstStyle/>
          <a:p>
            <a:pPr defTabSz="457189" fontAlgn="auto">
              <a:spcBef>
                <a:spcPts val="0"/>
              </a:spcBef>
              <a:spcAft>
                <a:spcPts val="0"/>
              </a:spcAft>
              <a:defRPr/>
            </a:pPr>
            <a:r>
              <a:rPr lang="en-US" sz="700" dirty="0">
                <a:solidFill>
                  <a:prstClr val="white"/>
                </a:solidFill>
                <a:latin typeface="HP Simplified"/>
                <a:cs typeface="HP Simplified"/>
              </a:rPr>
              <a:t>© Copyright 2012 Hewlett-Packard Development Company, L.P.  The information contained herein is subject to change without notice.</a:t>
            </a:r>
          </a:p>
        </p:txBody>
      </p:sp>
      <p:sp>
        <p:nvSpPr>
          <p:cNvPr id="5" name="Subtitle 2"/>
          <p:cNvSpPr>
            <a:spLocks noGrp="1"/>
          </p:cNvSpPr>
          <p:nvPr>
            <p:ph type="subTitle" idx="1" hasCustomPrompt="1"/>
          </p:nvPr>
        </p:nvSpPr>
        <p:spPr>
          <a:xfrm>
            <a:off x="325269" y="3305361"/>
            <a:ext cx="5148072" cy="649224"/>
          </a:xfrm>
          <a:prstGeom prst="rect">
            <a:avLst/>
          </a:prstGeom>
        </p:spPr>
        <p:txBody>
          <a:bodyPr>
            <a:noAutofit/>
          </a:bodyPr>
          <a:lstStyle>
            <a:lvl1pPr marL="0" indent="0" algn="l">
              <a:lnSpc>
                <a:spcPct val="100000"/>
              </a:lnSpc>
              <a:spcBef>
                <a:spcPts val="0"/>
              </a:spcBef>
              <a:buNone/>
              <a:defRPr sz="1800" b="0">
                <a:solidFill>
                  <a:srgbClr val="FFFFFF"/>
                </a:solidFill>
                <a:latin typeface="+mn-lt"/>
                <a:cs typeface="Aria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91927459"/>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339305455"/>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amp; Sub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447148017"/>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Title with content">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69559935"/>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with content no blue">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1pPr>
              <a:defRPr sz="1600" b="0">
                <a:solidFill>
                  <a:schemeClr val="tx1"/>
                </a:solidFill>
              </a:defRPr>
            </a:lvl1pPr>
            <a:lvl2pPr marL="169859" indent="-169859">
              <a:buFont typeface="Arial" pitchFamily="34" charset="0"/>
              <a:buChar char="•"/>
              <a:defRPr sz="1400">
                <a:solidFill>
                  <a:srgbClr val="000000"/>
                </a:solidFill>
              </a:defRPr>
            </a:lvl2pPr>
            <a:lvl3pPr marL="346067" indent="-176209">
              <a:buSzPct val="80000"/>
              <a:buFont typeface="HP Simplified" pitchFamily="34" charset="0"/>
              <a:buChar char="–"/>
              <a:defRPr>
                <a:solidFill>
                  <a:srgbClr val="000000"/>
                </a:solidFill>
              </a:defRPr>
            </a:lvl3pPr>
            <a:lvl4pPr marL="515925" indent="-169859">
              <a:buSzPct val="100000"/>
              <a:buFont typeface="Arial" pitchFamily="34" charset="0"/>
              <a:buChar char="•"/>
              <a:defRPr>
                <a:solidFill>
                  <a:srgbClr val="000000"/>
                </a:solidFill>
              </a:defRPr>
            </a:lvl4pPr>
            <a:lvl5pPr marL="685783" indent="-169859">
              <a:buSzPct val="80000"/>
              <a:buFont typeface="HP Simplified"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75881230"/>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with content all lines bullete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1pPr marL="169859" indent="-169859">
              <a:buFont typeface="Arial" pitchFamily="34" charset="0"/>
              <a:buChar char="•"/>
              <a:defRPr sz="1600" b="0">
                <a:solidFill>
                  <a:schemeClr val="tx1"/>
                </a:solidFill>
              </a:defRPr>
            </a:lvl1pPr>
            <a:lvl2pPr marL="346067" indent="-177796">
              <a:buSzPct val="80000"/>
              <a:buFont typeface="HP Simplified" pitchFamily="34" charset="0"/>
              <a:buChar char="–"/>
              <a:defRPr sz="1400">
                <a:solidFill>
                  <a:srgbClr val="000000"/>
                </a:solidFill>
              </a:defRPr>
            </a:lvl2pPr>
            <a:lvl3pPr marL="515925" indent="-169859">
              <a:buSzPct val="100000"/>
              <a:buFont typeface="Arial" pitchFamily="34" charset="0"/>
              <a:buChar char="•"/>
              <a:defRPr sz="1200">
                <a:solidFill>
                  <a:srgbClr val="000000"/>
                </a:solidFill>
              </a:defRPr>
            </a:lvl3pPr>
            <a:lvl4pPr marL="685783" indent="-169859">
              <a:buSzPct val="80000"/>
              <a:buFont typeface="HP Simplified" pitchFamily="34" charset="0"/>
              <a:buChar char="–"/>
              <a:defRPr>
                <a:solidFill>
                  <a:srgbClr val="000000"/>
                </a:solidFill>
              </a:defRPr>
            </a:lvl4pPr>
            <a:lvl5pPr marL="855641" indent="-169859">
              <a:buSzPct val="100000"/>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84558490"/>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2"/>
            <a:ext cx="8119872" cy="3228975"/>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94073407"/>
      </p:ext>
    </p:extLst>
  </p:cSld>
  <p:clrMapOvr>
    <a:masterClrMapping/>
  </p:clrMapOvr>
  <p:timing>
    <p:tnLst>
      <p:par>
        <p:cTn id="1" dur="indefinite" restart="never" nodeType="tmRoot"/>
      </p:par>
    </p:tnLst>
  </p:timing>
  <p:hf hdr="0" ftr="0" dt="0"/>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sub title with content no blue">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1pPr>
              <a:defRPr sz="1600" b="0">
                <a:solidFill>
                  <a:schemeClr val="tx1"/>
                </a:solidFill>
              </a:defRPr>
            </a:lvl1pPr>
            <a:lvl2pPr marL="169859" indent="-169859">
              <a:buFont typeface="Arial" pitchFamily="34" charset="0"/>
              <a:buChar char="•"/>
              <a:defRPr sz="1400">
                <a:solidFill>
                  <a:srgbClr val="000000"/>
                </a:solidFill>
              </a:defRPr>
            </a:lvl2pPr>
            <a:lvl3pPr marL="346067" indent="-176209">
              <a:buSzPct val="80000"/>
              <a:buFont typeface="HP Simplified" pitchFamily="34" charset="0"/>
              <a:buChar char="–"/>
              <a:defRPr>
                <a:solidFill>
                  <a:srgbClr val="000000"/>
                </a:solidFill>
              </a:defRPr>
            </a:lvl3pPr>
            <a:lvl4pPr marL="515925" indent="-169859">
              <a:buSzPct val="100000"/>
              <a:buFont typeface="Arial" pitchFamily="34" charset="0"/>
              <a:buChar char="•"/>
              <a:defRPr>
                <a:solidFill>
                  <a:srgbClr val="000000"/>
                </a:solidFill>
              </a:defRPr>
            </a:lvl4pPr>
            <a:lvl5pPr marL="685783" indent="-169859">
              <a:buSzPct val="80000"/>
              <a:buFont typeface="HP Simplified"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427606085"/>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sub title with content all lines bullete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1pPr marL="169859" indent="-169859">
              <a:buFont typeface="Arial" pitchFamily="34" charset="0"/>
              <a:buChar char="•"/>
              <a:defRPr sz="1600" b="0">
                <a:solidFill>
                  <a:schemeClr val="tx1"/>
                </a:solidFill>
              </a:defRPr>
            </a:lvl1pPr>
            <a:lvl2pPr marL="346067" indent="-176209">
              <a:buSzPct val="80000"/>
              <a:buFont typeface="HP Simplified" pitchFamily="34" charset="0"/>
              <a:buChar char="–"/>
              <a:defRPr sz="1400">
                <a:solidFill>
                  <a:srgbClr val="000000"/>
                </a:solidFill>
              </a:defRPr>
            </a:lvl2pPr>
            <a:lvl3pPr marL="515925" indent="-169859">
              <a:buSzPct val="100000"/>
              <a:buFont typeface="Arial" pitchFamily="34" charset="0"/>
              <a:buChar char="•"/>
              <a:defRPr sz="1200">
                <a:solidFill>
                  <a:srgbClr val="000000"/>
                </a:solidFill>
              </a:defRPr>
            </a:lvl3pPr>
            <a:lvl4pPr marL="685783" indent="-169859">
              <a:buSzPct val="80000"/>
              <a:buFont typeface="HP Simplified" pitchFamily="34" charset="0"/>
              <a:buChar char="–"/>
              <a:defRPr>
                <a:solidFill>
                  <a:srgbClr val="000000"/>
                </a:solidFill>
              </a:defRPr>
            </a:lvl4pPr>
            <a:lvl5pPr marL="855641" indent="-169859">
              <a:buSzPct val="100000"/>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6063421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with content">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31228920"/>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Title with 2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0" y="235064"/>
            <a:ext cx="8117206"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28613" y="1188721"/>
            <a:ext cx="4030662" cy="3219769"/>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9"/>
          <p:cNvSpPr>
            <a:spLocks noGrp="1"/>
          </p:cNvSpPr>
          <p:nvPr>
            <p:ph sz="quarter" idx="17"/>
          </p:nvPr>
        </p:nvSpPr>
        <p:spPr>
          <a:xfrm>
            <a:off x="4568826" y="1185864"/>
            <a:ext cx="387826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57795983"/>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2" y="235064"/>
            <a:ext cx="8460105"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28613" y="1188721"/>
            <a:ext cx="4030662" cy="3219769"/>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9"/>
          <p:cNvSpPr>
            <a:spLocks noGrp="1"/>
          </p:cNvSpPr>
          <p:nvPr>
            <p:ph sz="quarter" idx="17"/>
          </p:nvPr>
        </p:nvSpPr>
        <p:spPr>
          <a:xfrm>
            <a:off x="4568826" y="1185864"/>
            <a:ext cx="387826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45382246"/>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Half page, sub title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8" y="1186048"/>
            <a:ext cx="3878263" cy="3222441"/>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ubtitle 2"/>
          <p:cNvSpPr>
            <a:spLocks noGrp="1"/>
          </p:cNvSpPr>
          <p:nvPr>
            <p:ph type="subTitle" idx="1" hasCustomPrompt="1"/>
          </p:nvPr>
        </p:nvSpPr>
        <p:spPr bwMode="black">
          <a:xfrm>
            <a:off x="33147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1596314829"/>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Half-page text with image no blu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8" y="1188721"/>
            <a:ext cx="3878263" cy="3219794"/>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1pPr>
              <a:defRPr sz="1600" b="0">
                <a:solidFill>
                  <a:schemeClr val="tx1"/>
                </a:solidFill>
              </a:defRPr>
            </a:lvl1pPr>
            <a:lvl2pPr marL="169859" indent="-169859">
              <a:buFont typeface="Arial" pitchFamily="34" charset="0"/>
              <a:buChar char="•"/>
              <a:defRPr sz="1400">
                <a:solidFill>
                  <a:srgbClr val="000000"/>
                </a:solidFill>
              </a:defRPr>
            </a:lvl2pPr>
            <a:lvl3pPr marL="346067" indent="-176209">
              <a:buSzPct val="80000"/>
              <a:buFont typeface="HP Simplified" pitchFamily="34" charset="0"/>
              <a:buChar char="–"/>
              <a:defRPr>
                <a:solidFill>
                  <a:srgbClr val="000000"/>
                </a:solidFill>
              </a:defRPr>
            </a:lvl3pPr>
            <a:lvl4pPr marL="515925" indent="-169859">
              <a:buSzPct val="100000"/>
              <a:buFont typeface="Arial" pitchFamily="34" charset="0"/>
              <a:buChar char="•"/>
              <a:defRPr>
                <a:solidFill>
                  <a:srgbClr val="000000"/>
                </a:solidFill>
              </a:defRPr>
            </a:lvl4pPr>
            <a:lvl5pPr marL="685783" indent="-169859">
              <a:buSzPct val="80000"/>
              <a:buFont typeface="HP Simplified"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88301630"/>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Half page, sub title with image no blu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8" y="1188721"/>
            <a:ext cx="3878263" cy="3219794"/>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1pPr>
              <a:defRPr sz="1600" b="0">
                <a:solidFill>
                  <a:schemeClr val="tx1"/>
                </a:solidFill>
              </a:defRPr>
            </a:lvl1pPr>
            <a:lvl2pPr marL="169859" indent="-169859">
              <a:buFont typeface="Arial" pitchFamily="34" charset="0"/>
              <a:buChar char="•"/>
              <a:defRPr sz="1400">
                <a:solidFill>
                  <a:srgbClr val="000000"/>
                </a:solidFill>
              </a:defRPr>
            </a:lvl2pPr>
            <a:lvl3pPr marL="346067" indent="-176209">
              <a:buSzPct val="80000"/>
              <a:buFont typeface="HP Simplified" pitchFamily="34" charset="0"/>
              <a:buChar char="–"/>
              <a:defRPr>
                <a:solidFill>
                  <a:srgbClr val="000000"/>
                </a:solidFill>
              </a:defRPr>
            </a:lvl3pPr>
            <a:lvl4pPr marL="515925" indent="-169859">
              <a:buSzPct val="100000"/>
              <a:buFont typeface="Arial" pitchFamily="34" charset="0"/>
              <a:buChar char="•"/>
              <a:defRPr>
                <a:solidFill>
                  <a:srgbClr val="000000"/>
                </a:solidFill>
              </a:defRPr>
            </a:lvl4pPr>
            <a:lvl5pPr marL="685783" indent="-169859">
              <a:buSzPct val="80000"/>
              <a:buFont typeface="HP Simplified"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ubtitle 2"/>
          <p:cNvSpPr>
            <a:spLocks noGrp="1"/>
          </p:cNvSpPr>
          <p:nvPr>
            <p:ph type="subTitle" idx="1" hasCustomPrompt="1"/>
          </p:nvPr>
        </p:nvSpPr>
        <p:spPr bwMode="black">
          <a:xfrm>
            <a:off x="33147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931639496"/>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Half-page text with image all lines bulleted">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8" y="1188721"/>
            <a:ext cx="3878263" cy="3219794"/>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1pPr marL="169859" indent="-169859">
              <a:buFont typeface="Arial" pitchFamily="34" charset="0"/>
              <a:buChar char="•"/>
              <a:defRPr sz="1600" b="0">
                <a:solidFill>
                  <a:schemeClr val="tx1"/>
                </a:solidFill>
              </a:defRPr>
            </a:lvl1pPr>
            <a:lvl2pPr marL="346067" indent="-176209">
              <a:buSzPct val="80000"/>
              <a:buFont typeface="HP Simplified" pitchFamily="34" charset="0"/>
              <a:buChar char="–"/>
              <a:tabLst>
                <a:tab pos="803255" algn="l"/>
              </a:tabLst>
              <a:defRPr sz="1400">
                <a:solidFill>
                  <a:srgbClr val="000000"/>
                </a:solidFill>
              </a:defRPr>
            </a:lvl2pPr>
            <a:lvl3pPr marL="515925" indent="-169859">
              <a:buSzPct val="100000"/>
              <a:buFont typeface="Arial" pitchFamily="34" charset="0"/>
              <a:buChar char="•"/>
              <a:defRPr>
                <a:solidFill>
                  <a:srgbClr val="000000"/>
                </a:solidFill>
              </a:defRPr>
            </a:lvl3pPr>
            <a:lvl4pPr marL="685783" indent="-169859">
              <a:buSzPct val="80000"/>
              <a:buFont typeface="HP Simplified" pitchFamily="34" charset="0"/>
              <a:buChar char="–"/>
              <a:defRPr>
                <a:solidFill>
                  <a:srgbClr val="000000"/>
                </a:solidFill>
              </a:defRPr>
            </a:lvl4pPr>
            <a:lvl5pPr marL="855641" indent="-169859">
              <a:buSzPct val="80000"/>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0448513"/>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alf page, sub title with image all lines bulleted">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8" y="1188721"/>
            <a:ext cx="3878263" cy="3219794"/>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1pPr marL="169859" indent="-169859">
              <a:buFont typeface="Arial" pitchFamily="34" charset="0"/>
              <a:buChar char="•"/>
              <a:defRPr sz="1600" b="0">
                <a:solidFill>
                  <a:schemeClr val="tx1"/>
                </a:solidFill>
              </a:defRPr>
            </a:lvl1pPr>
            <a:lvl2pPr marL="346067" indent="-176209">
              <a:buSzPct val="80000"/>
              <a:buFont typeface="HP Simplified" pitchFamily="34" charset="0"/>
              <a:buChar char="–"/>
              <a:tabLst>
                <a:tab pos="803255" algn="l"/>
              </a:tabLst>
              <a:defRPr sz="1400">
                <a:solidFill>
                  <a:srgbClr val="000000"/>
                </a:solidFill>
              </a:defRPr>
            </a:lvl2pPr>
            <a:lvl3pPr marL="515925" indent="-169859">
              <a:buSzPct val="100000"/>
              <a:buFont typeface="Arial" pitchFamily="34" charset="0"/>
              <a:buChar char="•"/>
              <a:defRPr>
                <a:solidFill>
                  <a:srgbClr val="000000"/>
                </a:solidFill>
              </a:defRPr>
            </a:lvl3pPr>
            <a:lvl4pPr marL="685783" indent="-169859">
              <a:buSzPct val="80000"/>
              <a:buFont typeface="HP Simplified" pitchFamily="34" charset="0"/>
              <a:buChar char="–"/>
              <a:defRPr>
                <a:solidFill>
                  <a:srgbClr val="000000"/>
                </a:solidFill>
              </a:defRPr>
            </a:lvl4pPr>
            <a:lvl5pPr marL="855641" indent="-169859">
              <a:buSzPct val="80000"/>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ubtitle 2"/>
          <p:cNvSpPr>
            <a:spLocks noGrp="1"/>
          </p:cNvSpPr>
          <p:nvPr>
            <p:ph type="subTitle" idx="1" hasCustomPrompt="1"/>
          </p:nvPr>
        </p:nvSpPr>
        <p:spPr bwMode="black">
          <a:xfrm>
            <a:off x="33147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502937264"/>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Ttitle, sub title with three columns">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2" y="235063"/>
            <a:ext cx="8460105" cy="429768"/>
          </a:xfrm>
        </p:spPr>
        <p:txBody>
          <a:bodyPr/>
          <a:lstStyle>
            <a:lvl1pPr>
              <a:defRPr>
                <a:solidFill>
                  <a:srgbClr val="000000"/>
                </a:solidFill>
              </a:defRPr>
            </a:lvl1pPr>
          </a:lstStyle>
          <a:p>
            <a:r>
              <a:rPr lang="en-US" noProof="0" dirty="0" smtClean="0"/>
              <a:t>Click to edit master title style</a:t>
            </a:r>
            <a:endParaRPr lang="en-US" noProof="0" dirty="0"/>
          </a:p>
        </p:txBody>
      </p:sp>
      <p:sp>
        <p:nvSpPr>
          <p:cNvPr id="9" name="Content Placeholder 8"/>
          <p:cNvSpPr>
            <a:spLocks noGrp="1"/>
          </p:cNvSpPr>
          <p:nvPr>
            <p:ph sz="quarter" idx="16"/>
          </p:nvPr>
        </p:nvSpPr>
        <p:spPr>
          <a:xfrm>
            <a:off x="329184" y="1189039"/>
            <a:ext cx="252374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1"/>
          <p:cNvSpPr>
            <a:spLocks noGrp="1"/>
          </p:cNvSpPr>
          <p:nvPr>
            <p:ph sz="quarter" idx="17"/>
          </p:nvPr>
        </p:nvSpPr>
        <p:spPr>
          <a:xfrm>
            <a:off x="3124486" y="1189040"/>
            <a:ext cx="2523744" cy="32226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8"/>
          </p:nvPr>
        </p:nvSpPr>
        <p:spPr>
          <a:xfrm>
            <a:off x="5919788" y="1189039"/>
            <a:ext cx="2527300"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 hasCustomPrompt="1"/>
          </p:nvPr>
        </p:nvSpPr>
        <p:spPr bwMode="black">
          <a:xfrm>
            <a:off x="33147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173740370"/>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cSld name="Title, sub title with bullets ">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1" y="564724"/>
            <a:ext cx="8534719"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181778"/>
            <a:ext cx="8534718"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894917"/>
            <a:ext cx="8179816" cy="3688991"/>
          </a:xfrm>
        </p:spPr>
        <p:txBody>
          <a:bodyPr wrap="square">
            <a:noAutofit/>
          </a:bodyPr>
          <a:lstStyle>
            <a:lvl1pPr marL="169859" indent="-169859">
              <a:defRPr b="0">
                <a:solidFill>
                  <a:schemeClr val="tx1"/>
                </a:solidFill>
              </a:defRPr>
            </a:lvl1pPr>
            <a:lvl2pPr marL="341305" indent="-180971">
              <a:defRPr>
                <a:solidFill>
                  <a:srgbClr val="000000"/>
                </a:solidFill>
              </a:defRPr>
            </a:lvl2pPr>
            <a:lvl3pPr>
              <a:defRPr lang="en-US" sz="1400" b="0" i="0" kern="1200" dirty="0" smtClean="0">
                <a:solidFill>
                  <a:srgbClr val="000000"/>
                </a:solidFill>
                <a:latin typeface="HP Simplified" pitchFamily="34" charset="0"/>
                <a:ea typeface="+mn-ea"/>
                <a:cs typeface="HP Simplified" pitchFamily="34" charset="0"/>
              </a:defRPr>
            </a:lvl3pPr>
            <a:lvl4pPr>
              <a:spcAft>
                <a:spcPts val="40"/>
              </a:spcAft>
              <a:defRPr lang="en-US" sz="1400" b="0" i="0" kern="1200" dirty="0" smtClean="0">
                <a:solidFill>
                  <a:srgbClr val="000000"/>
                </a:solidFill>
                <a:latin typeface="HP Simplified" pitchFamily="34" charset="0"/>
                <a:ea typeface="+mn-ea"/>
                <a:cs typeface="HP Simplified" pitchFamily="34" charset="0"/>
              </a:defRPr>
            </a:lvl4pPr>
            <a:lvl5pPr>
              <a:spcAft>
                <a:spcPts val="40"/>
              </a:spcAft>
              <a:defRPr>
                <a:solidFill>
                  <a:srgbClr val="000000"/>
                </a:solidFill>
              </a:defRPr>
            </a:lvl5pPr>
            <a:lvl6pPr marL="688958" indent="-225419" algn="l" defTabSz="457189" rtl="0" eaLnBrk="1" latinLnBrk="0" hangingPunct="1">
              <a:lnSpc>
                <a:spcPct val="100000"/>
              </a:lnSpc>
              <a:spcBef>
                <a:spcPts val="0"/>
              </a:spcBef>
              <a:spcAft>
                <a:spcPts val="40"/>
              </a:spcAft>
              <a:buFont typeface="HP Simplified" pitchFamily="34" charset="0"/>
              <a:buChar char="-"/>
              <a:defRPr lang="en-US" sz="1400" b="0" i="0" kern="1200" dirty="0">
                <a:solidFill>
                  <a:srgbClr val="000000"/>
                </a:solidFill>
                <a:latin typeface="+mn-lt"/>
                <a:ea typeface="+mn-ea"/>
                <a:cs typeface="HP Simplified" pitchFamily="34" charset="0"/>
              </a:defRPr>
            </a:lvl6pPr>
            <a:lvl7pPr marL="914378" indent="-225419">
              <a:spcAft>
                <a:spcPts val="40"/>
              </a:spcAft>
              <a:defRPr sz="1400">
                <a:latin typeface="+mn-lt"/>
              </a:defRPr>
            </a:lvl7pPr>
          </a:lstStyle>
          <a:p>
            <a:pPr marL="169859" lvl="2" indent="-169859" algn="l" defTabSz="457189" rtl="0" eaLnBrk="1" latinLnBrk="0" hangingPunct="1">
              <a:lnSpc>
                <a:spcPct val="100000"/>
              </a:lnSpc>
              <a:spcBef>
                <a:spcPts val="0"/>
              </a:spcBef>
              <a:spcAft>
                <a:spcPts val="400"/>
              </a:spcAft>
              <a:buFont typeface="Arial"/>
              <a:buChar char="•"/>
            </a:pPr>
            <a:r>
              <a:rPr lang="en-US" dirty="0" smtClean="0"/>
              <a:t>Click to edit Master text styles</a:t>
            </a:r>
          </a:p>
          <a:p>
            <a:pPr marL="341305" lvl="3" indent="-180971" algn="l" defTabSz="457189" rtl="0" eaLnBrk="1" latinLnBrk="0" hangingPunct="1">
              <a:lnSpc>
                <a:spcPct val="100000"/>
              </a:lnSpc>
              <a:spcBef>
                <a:spcPts val="0"/>
              </a:spcBef>
              <a:spcAft>
                <a:spcPts val="400"/>
              </a:spcAft>
              <a:buSzPct val="80000"/>
              <a:buFont typeface="Lucida Grande"/>
              <a:buChar char="−"/>
            </a:pPr>
            <a:r>
              <a:rPr lang="en-US" dirty="0" smtClean="0"/>
              <a:t>Second level</a:t>
            </a:r>
          </a:p>
          <a:p>
            <a:pPr lvl="4"/>
            <a:r>
              <a:rPr lang="en-US" dirty="0" smtClean="0"/>
              <a:t>Third level</a:t>
            </a:r>
          </a:p>
          <a:p>
            <a:pPr lvl="5"/>
            <a:r>
              <a:rPr lang="en-US" dirty="0" smtClean="0"/>
              <a:t>Fourth level</a:t>
            </a:r>
          </a:p>
          <a:p>
            <a:pPr lvl="6"/>
            <a:r>
              <a:rPr lang="en-US" dirty="0" smtClean="0"/>
              <a:t>Fifth level</a:t>
            </a:r>
            <a:endParaRPr lang="en-US" dirty="0"/>
          </a:p>
        </p:txBody>
      </p:sp>
    </p:spTree>
    <p:extLst>
      <p:ext uri="{BB962C8B-B14F-4D97-AF65-F5344CB8AC3E}">
        <p14:creationId xmlns:p14="http://schemas.microsoft.com/office/powerpoint/2010/main" val="3163639723"/>
      </p:ext>
    </p:extLst>
  </p:cSld>
  <p:clrMapOvr>
    <a:masterClrMapping/>
  </p:clrMapOvr>
  <p:timing>
    <p:tnLst>
      <p:par>
        <p:cTn id="1" dur="indefinite" restart="never" nodeType="tmRoot"/>
      </p:par>
    </p:tnLst>
  </p:timing>
  <p:hf hdr="0" ftr="0" dt="0"/>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1Lin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39726" y="315469"/>
            <a:ext cx="8375650" cy="329803"/>
          </a:xfrm>
          <a:prstGeom prst="rect">
            <a:avLst/>
          </a:prstGeom>
        </p:spPr>
        <p:txBody>
          <a:bodyPr anchor="t" anchorCtr="0">
            <a:noAutofit/>
          </a:bodyPr>
          <a:lstStyle>
            <a:lvl1pPr marL="0" marR="0" indent="0" algn="l" defTabSz="914378" rtl="0" eaLnBrk="1" fontAlgn="auto" latinLnBrk="0" hangingPunct="1">
              <a:lnSpc>
                <a:spcPts val="3300"/>
              </a:lnSpc>
              <a:spcBef>
                <a:spcPct val="0"/>
              </a:spcBef>
              <a:spcAft>
                <a:spcPts val="0"/>
              </a:spcAft>
              <a:buClrTx/>
              <a:buSzTx/>
              <a:buFontTx/>
              <a:buNone/>
              <a:tabLst/>
              <a:defRPr sz="3300" baseline="0">
                <a:solidFill>
                  <a:schemeClr val="tx1"/>
                </a:solidFill>
                <a:latin typeface="Futura Bk" pitchFamily="34" charset="0"/>
              </a:defRPr>
            </a:lvl1pPr>
          </a:lstStyle>
          <a:p>
            <a:r>
              <a:rPr lang="en-US" dirty="0" smtClean="0"/>
              <a:t>Single Line Title</a:t>
            </a:r>
            <a:endParaRPr lang="en-US" dirty="0"/>
          </a:p>
        </p:txBody>
      </p:sp>
      <p:sp>
        <p:nvSpPr>
          <p:cNvPr id="7" name="Date Placeholder 6"/>
          <p:cNvSpPr>
            <a:spLocks noGrp="1"/>
          </p:cNvSpPr>
          <p:nvPr>
            <p:ph type="dt" sz="half" idx="10"/>
          </p:nvPr>
        </p:nvSpPr>
        <p:spPr>
          <a:xfrm>
            <a:off x="727899" y="4855464"/>
            <a:ext cx="1097280" cy="150876"/>
          </a:xfrm>
          <a:prstGeom prst="rect">
            <a:avLst/>
          </a:prstGeom>
        </p:spPr>
        <p:txBody>
          <a:bodyPr/>
          <a:lstStyle/>
          <a:p>
            <a:pPr defTabSz="457189" fontAlgn="auto">
              <a:spcBef>
                <a:spcPts val="0"/>
              </a:spcBef>
              <a:spcAft>
                <a:spcPts val="0"/>
              </a:spcAft>
            </a:pPr>
            <a:fld id="{B0E6E5D7-5925-4F25-8B2B-531268E6367B}" type="datetime3">
              <a:rPr lang="en-US" smtClean="0">
                <a:solidFill>
                  <a:prstClr val="black"/>
                </a:solidFill>
                <a:latin typeface="HP Simplified"/>
              </a:rPr>
              <a:pPr defTabSz="457189" fontAlgn="auto">
                <a:spcBef>
                  <a:spcPts val="0"/>
                </a:spcBef>
                <a:spcAft>
                  <a:spcPts val="0"/>
                </a:spcAft>
              </a:pPr>
              <a:t>10 December 2013</a:t>
            </a:fld>
            <a:endParaRPr lang="en-US" dirty="0">
              <a:solidFill>
                <a:prstClr val="black"/>
              </a:solidFill>
              <a:latin typeface="HP Simplified"/>
            </a:endParaRPr>
          </a:p>
        </p:txBody>
      </p:sp>
      <p:sp>
        <p:nvSpPr>
          <p:cNvPr id="8" name="Slide Number Placeholder 7"/>
          <p:cNvSpPr>
            <a:spLocks noGrp="1"/>
          </p:cNvSpPr>
          <p:nvPr>
            <p:ph type="sldNum" sz="quarter" idx="11"/>
          </p:nvPr>
        </p:nvSpPr>
        <p:spPr>
          <a:xfrm>
            <a:off x="365760" y="4855464"/>
            <a:ext cx="320040" cy="150876"/>
          </a:xfrm>
          <a:prstGeom prst="rect">
            <a:avLst/>
          </a:prstGeom>
        </p:spPr>
        <p:txBody>
          <a:bodyPr/>
          <a:lstStyle/>
          <a:p>
            <a:pPr defTabSz="457189" fontAlgn="auto">
              <a:spcBef>
                <a:spcPts val="0"/>
              </a:spcBef>
              <a:spcAft>
                <a:spcPts val="0"/>
              </a:spcAft>
            </a:pPr>
            <a:fld id="{39FE57C1-99E3-4342-90AE-63D315326D4A}" type="slidenum">
              <a:rPr lang="en-US" smtClean="0">
                <a:solidFill>
                  <a:prstClr val="black"/>
                </a:solidFill>
                <a:latin typeface="HP Simplified"/>
              </a:rPr>
              <a:pPr defTabSz="457189" fontAlgn="auto">
                <a:spcBef>
                  <a:spcPts val="0"/>
                </a:spcBef>
                <a:spcAft>
                  <a:spcPts val="0"/>
                </a:spcAft>
              </a:pPr>
              <a:t>‹#›</a:t>
            </a:fld>
            <a:endParaRPr lang="en-US" dirty="0">
              <a:solidFill>
                <a:prstClr val="black"/>
              </a:solidFill>
              <a:latin typeface="HP Simplified"/>
            </a:endParaRPr>
          </a:p>
        </p:txBody>
      </p:sp>
      <p:sp>
        <p:nvSpPr>
          <p:cNvPr id="10" name="Footer Placeholder 9"/>
          <p:cNvSpPr>
            <a:spLocks noGrp="1"/>
          </p:cNvSpPr>
          <p:nvPr>
            <p:ph type="ftr" sz="quarter" idx="12"/>
          </p:nvPr>
        </p:nvSpPr>
        <p:spPr>
          <a:xfrm>
            <a:off x="3981352" y="4855464"/>
            <a:ext cx="3291840" cy="150876"/>
          </a:xfrm>
          <a:prstGeom prst="rect">
            <a:avLst/>
          </a:prstGeom>
        </p:spPr>
        <p:txBody>
          <a:bodyPr/>
          <a:lstStyle/>
          <a:p>
            <a:pPr defTabSz="457189" fontAlgn="auto">
              <a:spcBef>
                <a:spcPts val="0"/>
              </a:spcBef>
              <a:spcAft>
                <a:spcPts val="0"/>
              </a:spcAft>
            </a:pPr>
            <a:r>
              <a:rPr lang="en-US" smtClean="0">
                <a:solidFill>
                  <a:prstClr val="black"/>
                </a:solidFill>
                <a:latin typeface="HP Simplified"/>
              </a:rPr>
              <a:t>HP Confidential</a:t>
            </a:r>
            <a:endParaRPr lang="en-US" dirty="0">
              <a:solidFill>
                <a:prstClr val="black"/>
              </a:solidFill>
              <a:latin typeface="HP Simplified"/>
            </a:endParaRPr>
          </a:p>
        </p:txBody>
      </p:sp>
    </p:spTree>
    <p:extLst>
      <p:ext uri="{BB962C8B-B14F-4D97-AF65-F5344CB8AC3E}">
        <p14:creationId xmlns:p14="http://schemas.microsoft.com/office/powerpoint/2010/main" val="795848426"/>
      </p:ext>
    </p:extLst>
  </p:cSld>
  <p:clrMapOvr>
    <a:masterClrMapping/>
  </p:clrMapOvr>
  <p:transition>
    <p:fade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White title slide">
    <p:spTree>
      <p:nvGrpSpPr>
        <p:cNvPr id="1" name=""/>
        <p:cNvGrpSpPr/>
        <p:nvPr/>
      </p:nvGrpSpPr>
      <p:grpSpPr>
        <a:xfrm>
          <a:off x="0" y="0"/>
          <a:ext cx="0" cy="0"/>
          <a:chOff x="0" y="0"/>
          <a:chExt cx="0" cy="0"/>
        </a:xfrm>
      </p:grpSpPr>
      <p:sp>
        <p:nvSpPr>
          <p:cNvPr id="8" name="Title 1"/>
          <p:cNvSpPr>
            <a:spLocks noGrp="1"/>
          </p:cNvSpPr>
          <p:nvPr>
            <p:ph type="ctrTitle" hasCustomPrompt="1"/>
          </p:nvPr>
        </p:nvSpPr>
        <p:spPr bwMode="black">
          <a:xfrm>
            <a:off x="329184" y="2036820"/>
            <a:ext cx="6858000" cy="1206484"/>
          </a:xfrm>
        </p:spPr>
        <p:txBody>
          <a:bodyPr anchor="b"/>
          <a:lstStyle>
            <a:lvl1pPr>
              <a:lnSpc>
                <a:spcPct val="90000"/>
              </a:lnSpc>
              <a:defRPr sz="4600" spc="-100">
                <a:solidFill>
                  <a:srgbClr val="000000"/>
                </a:solidFill>
              </a:defRPr>
            </a:lvl1pPr>
          </a:lstStyle>
          <a:p>
            <a:r>
              <a:rPr lang="en-US" dirty="0" smtClean="0"/>
              <a:t>Click to edit master </a:t>
            </a:r>
            <a:br>
              <a:rPr lang="en-US" dirty="0" smtClean="0"/>
            </a:br>
            <a:r>
              <a:rPr lang="en-US" dirty="0" smtClean="0"/>
              <a:t>title style</a:t>
            </a:r>
            <a:endParaRPr lang="en-US" dirty="0"/>
          </a:p>
        </p:txBody>
      </p:sp>
      <p:sp>
        <p:nvSpPr>
          <p:cNvPr id="9" name="Subtitle 2"/>
          <p:cNvSpPr>
            <a:spLocks noGrp="1"/>
          </p:cNvSpPr>
          <p:nvPr>
            <p:ph type="subTitle" idx="1" hasCustomPrompt="1"/>
          </p:nvPr>
        </p:nvSpPr>
        <p:spPr bwMode="black">
          <a:xfrm>
            <a:off x="329184" y="3316628"/>
            <a:ext cx="6858000" cy="914400"/>
          </a:xfrm>
        </p:spPr>
        <p:txBody>
          <a:bodyPr/>
          <a:lstStyle>
            <a:lvl1pPr marL="0" indent="0" algn="l">
              <a:buNone/>
              <a:defRPr b="0">
                <a:solidFill>
                  <a:srgbClr val="000000"/>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Blue_RGB_150_L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49440" y="365760"/>
            <a:ext cx="1883664" cy="1883664"/>
          </a:xfrm>
          <a:prstGeom prst="rect">
            <a:avLst/>
          </a:prstGeom>
        </p:spPr>
      </p:pic>
      <p:sp>
        <p:nvSpPr>
          <p:cNvPr id="6" name="TextBox 5"/>
          <p:cNvSpPr txBox="1"/>
          <p:nvPr userDrawn="1"/>
        </p:nvSpPr>
        <p:spPr>
          <a:xfrm>
            <a:off x="329185" y="4758803"/>
            <a:ext cx="8012545" cy="228600"/>
          </a:xfrm>
          <a:prstGeom prst="rect">
            <a:avLst/>
          </a:prstGeom>
          <a:noFill/>
        </p:spPr>
        <p:txBody>
          <a:bodyPr wrap="square" lIns="0" rtlCol="0">
            <a:noAutofit/>
          </a:bodyPr>
          <a:lstStyle/>
          <a:p>
            <a:pPr defTabSz="457189" fontAlgn="auto">
              <a:spcBef>
                <a:spcPts val="0"/>
              </a:spcBef>
              <a:spcAft>
                <a:spcPts val="0"/>
              </a:spcAft>
              <a:defRPr/>
            </a:pPr>
            <a:r>
              <a:rPr lang="en-US" sz="700" dirty="0">
                <a:solidFill>
                  <a:srgbClr val="B9B8BB"/>
                </a:solidFill>
                <a:latin typeface="HP Simplified"/>
                <a:cs typeface="HP Simplified"/>
              </a:rPr>
              <a:t>© Copyright 2013 Hewlett-Packard Development Company, L.P.  The information contained herein is subject to change without notice.</a:t>
            </a:r>
          </a:p>
        </p:txBody>
      </p:sp>
    </p:spTree>
    <p:extLst>
      <p:ext uri="{BB962C8B-B14F-4D97-AF65-F5344CB8AC3E}">
        <p14:creationId xmlns:p14="http://schemas.microsoft.com/office/powerpoint/2010/main" val="3930248826"/>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1Line with Subtitle">
    <p:spTree>
      <p:nvGrpSpPr>
        <p:cNvPr id="1" name=""/>
        <p:cNvGrpSpPr/>
        <p:nvPr/>
      </p:nvGrpSpPr>
      <p:grpSpPr>
        <a:xfrm>
          <a:off x="0" y="0"/>
          <a:ext cx="0" cy="0"/>
          <a:chOff x="0" y="0"/>
          <a:chExt cx="0" cy="0"/>
        </a:xfrm>
      </p:grpSpPr>
      <p:sp>
        <p:nvSpPr>
          <p:cNvPr id="7" name="Text Placeholder 12"/>
          <p:cNvSpPr>
            <a:spLocks noGrp="1"/>
          </p:cNvSpPr>
          <p:nvPr>
            <p:ph type="body" sz="quarter" idx="14" hasCustomPrompt="1"/>
          </p:nvPr>
        </p:nvSpPr>
        <p:spPr>
          <a:xfrm>
            <a:off x="358775" y="759968"/>
            <a:ext cx="8375904" cy="294965"/>
          </a:xfrm>
          <a:prstGeom prst="rect">
            <a:avLst/>
          </a:prstGeom>
        </p:spPr>
        <p:txBody>
          <a:bodyPr vert="horz" lIns="91440" tIns="45720" rIns="91440" bIns="45720" rtlCol="0">
            <a:noAutofit/>
          </a:bodyPr>
          <a:lstStyle>
            <a:lvl1pPr marL="173034" indent="-173034">
              <a:buNone/>
              <a:defRPr lang="en-US" dirty="0" smtClean="0">
                <a:solidFill>
                  <a:schemeClr val="tx2"/>
                </a:solidFill>
                <a:latin typeface="Futura Bk" pitchFamily="34" charset="0"/>
              </a:defRPr>
            </a:lvl1pPr>
          </a:lstStyle>
          <a:p>
            <a:pPr marL="0" lvl="0" indent="0"/>
            <a:r>
              <a:rPr lang="en-US" dirty="0" smtClean="0"/>
              <a:t>Subtitle placeholder here</a:t>
            </a:r>
          </a:p>
        </p:txBody>
      </p:sp>
      <p:sp>
        <p:nvSpPr>
          <p:cNvPr id="11" name="Title 8"/>
          <p:cNvSpPr>
            <a:spLocks noGrp="1"/>
          </p:cNvSpPr>
          <p:nvPr>
            <p:ph type="title" hasCustomPrompt="1"/>
          </p:nvPr>
        </p:nvSpPr>
        <p:spPr>
          <a:xfrm>
            <a:off x="339725" y="304713"/>
            <a:ext cx="8394192" cy="409343"/>
          </a:xfrm>
          <a:prstGeom prst="rect">
            <a:avLst/>
          </a:prstGeom>
        </p:spPr>
        <p:txBody>
          <a:bodyPr anchor="t" anchorCtr="0">
            <a:spAutoFit/>
          </a:bodyPr>
          <a:lstStyle>
            <a:lvl1pPr marL="0" marR="0" indent="0" algn="l" defTabSz="914378" rtl="0" eaLnBrk="1" fontAlgn="auto" latinLnBrk="0" hangingPunct="1">
              <a:lnSpc>
                <a:spcPct val="95000"/>
              </a:lnSpc>
              <a:spcBef>
                <a:spcPct val="0"/>
              </a:spcBef>
              <a:spcAft>
                <a:spcPts val="0"/>
              </a:spcAft>
              <a:buClrTx/>
              <a:buSzTx/>
              <a:buFontTx/>
              <a:buNone/>
              <a:tabLst/>
              <a:defRPr sz="2800" baseline="0">
                <a:solidFill>
                  <a:schemeClr val="tx1"/>
                </a:solidFill>
                <a:latin typeface="Futura Bk" pitchFamily="34" charset="0"/>
              </a:defRPr>
            </a:lvl1pPr>
          </a:lstStyle>
          <a:p>
            <a:r>
              <a:rPr lang="en-US" dirty="0" smtClean="0"/>
              <a:t>Single line title</a:t>
            </a:r>
            <a:endParaRPr lang="en-US" dirty="0"/>
          </a:p>
        </p:txBody>
      </p:sp>
    </p:spTree>
    <p:extLst>
      <p:ext uri="{BB962C8B-B14F-4D97-AF65-F5344CB8AC3E}">
        <p14:creationId xmlns:p14="http://schemas.microsoft.com/office/powerpoint/2010/main" val="3137413252"/>
      </p:ext>
    </p:extLst>
  </p:cSld>
  <p:clrMapOvr>
    <a:masterClrMapping/>
  </p:clrMapOvr>
  <p:transition>
    <p:wipe dir="r"/>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1Line, Subtitle and Content">
    <p:spTree>
      <p:nvGrpSpPr>
        <p:cNvPr id="1" name=""/>
        <p:cNvGrpSpPr/>
        <p:nvPr/>
      </p:nvGrpSpPr>
      <p:grpSpPr>
        <a:xfrm>
          <a:off x="0" y="0"/>
          <a:ext cx="0" cy="0"/>
          <a:chOff x="0" y="0"/>
          <a:chExt cx="0" cy="0"/>
        </a:xfrm>
      </p:grpSpPr>
      <p:sp>
        <p:nvSpPr>
          <p:cNvPr id="13" name="Text Placeholder 12"/>
          <p:cNvSpPr>
            <a:spLocks noGrp="1"/>
          </p:cNvSpPr>
          <p:nvPr>
            <p:ph type="body" sz="quarter" idx="14" hasCustomPrompt="1"/>
          </p:nvPr>
        </p:nvSpPr>
        <p:spPr>
          <a:xfrm>
            <a:off x="358775" y="759968"/>
            <a:ext cx="8375142" cy="294965"/>
          </a:xfrm>
          <a:prstGeom prst="rect">
            <a:avLst/>
          </a:prstGeom>
        </p:spPr>
        <p:txBody>
          <a:bodyPr>
            <a:noAutofit/>
          </a:bodyPr>
          <a:lstStyle>
            <a:lvl1pPr marL="0" indent="0">
              <a:lnSpc>
                <a:spcPct val="95000"/>
              </a:lnSpc>
              <a:buNone/>
              <a:defRPr lang="en-US" sz="2000" kern="1200" dirty="0" smtClean="0">
                <a:solidFill>
                  <a:schemeClr val="tx2"/>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Subtitle placeholder here</a:t>
            </a:r>
          </a:p>
        </p:txBody>
      </p:sp>
      <p:sp>
        <p:nvSpPr>
          <p:cNvPr id="8" name="Content Placeholder 12"/>
          <p:cNvSpPr>
            <a:spLocks noGrp="1"/>
          </p:cNvSpPr>
          <p:nvPr>
            <p:ph sz="quarter" idx="18"/>
          </p:nvPr>
        </p:nvSpPr>
        <p:spPr>
          <a:xfrm>
            <a:off x="365760" y="1152144"/>
            <a:ext cx="8366760" cy="3429000"/>
          </a:xfrm>
        </p:spPr>
        <p:txBody>
          <a:bodyPr/>
          <a:lstStyle>
            <a:lvl1pPr>
              <a:buSzPct val="80000"/>
              <a:buFont typeface="Arial" pitchFamily="34" charset="0"/>
              <a:buChar char="•"/>
              <a:defRPr sz="2000">
                <a:solidFill>
                  <a:schemeClr val="tx1"/>
                </a:solidFill>
              </a:defRPr>
            </a:lvl1pPr>
            <a:lvl2pPr>
              <a:buSzPct val="80000"/>
              <a:buFont typeface="Futura Bk" pitchFamily="34" charset="0"/>
              <a:buChar char="–"/>
              <a:defRPr sz="1600">
                <a:solidFill>
                  <a:schemeClr val="tx1"/>
                </a:solidFill>
              </a:defRPr>
            </a:lvl2pPr>
            <a:lvl3pPr>
              <a:buSzPct val="80000"/>
              <a:buFont typeface="Arial" pitchFamily="34" charset="0"/>
              <a:buChar char="•"/>
              <a:defRPr sz="1200">
                <a:solidFill>
                  <a:schemeClr val="tx1"/>
                </a:solidFill>
              </a:defRPr>
            </a:lvl3pPr>
            <a:lvl4pPr>
              <a:buSzPct val="80000"/>
              <a:buFont typeface="Futura Bk" pitchFamily="34" charset="0"/>
              <a:buChar char="–"/>
              <a:defRPr sz="1200">
                <a:solidFill>
                  <a:schemeClr val="tx1"/>
                </a:solidFill>
              </a:defRPr>
            </a:lvl4pPr>
            <a:lvl5pPr>
              <a:buSzPct val="80000"/>
              <a:buFont typeface="Arial" pitchFamily="34" charset="0"/>
              <a:buChar char="•"/>
              <a:defRPr sz="12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8"/>
          <p:cNvSpPr>
            <a:spLocks noGrp="1"/>
          </p:cNvSpPr>
          <p:nvPr>
            <p:ph type="title" hasCustomPrompt="1"/>
          </p:nvPr>
        </p:nvSpPr>
        <p:spPr>
          <a:xfrm>
            <a:off x="339725" y="304710"/>
            <a:ext cx="8394192" cy="469840"/>
          </a:xfrm>
          <a:prstGeom prst="rect">
            <a:avLst/>
          </a:prstGeom>
        </p:spPr>
        <p:txBody>
          <a:bodyPr anchor="t" anchorCtr="0">
            <a:noAutofit/>
          </a:bodyPr>
          <a:lstStyle>
            <a:lvl1pPr marL="0" marR="0" indent="0" algn="l" defTabSz="914378" rtl="0" eaLnBrk="1" fontAlgn="auto" latinLnBrk="0" hangingPunct="1">
              <a:lnSpc>
                <a:spcPct val="95000"/>
              </a:lnSpc>
              <a:spcBef>
                <a:spcPct val="0"/>
              </a:spcBef>
              <a:spcAft>
                <a:spcPts val="0"/>
              </a:spcAft>
              <a:buClrTx/>
              <a:buSzTx/>
              <a:buFontTx/>
              <a:buNone/>
              <a:tabLst/>
              <a:defRPr sz="2800" baseline="0">
                <a:solidFill>
                  <a:schemeClr val="tx1"/>
                </a:solidFill>
                <a:latin typeface="Futura Bk" pitchFamily="34" charset="0"/>
              </a:defRPr>
            </a:lvl1pPr>
          </a:lstStyle>
          <a:p>
            <a:r>
              <a:rPr lang="en-US" dirty="0" smtClean="0"/>
              <a:t>Single line title</a:t>
            </a:r>
            <a:endParaRPr lang="en-US" dirty="0"/>
          </a:p>
        </p:txBody>
      </p:sp>
    </p:spTree>
    <p:extLst>
      <p:ext uri="{BB962C8B-B14F-4D97-AF65-F5344CB8AC3E}">
        <p14:creationId xmlns:p14="http://schemas.microsoft.com/office/powerpoint/2010/main" val="2053074323"/>
      </p:ext>
    </p:extLst>
  </p:cSld>
  <p:clrMapOvr>
    <a:masterClrMapping/>
  </p:clrMapOvr>
  <p:transition>
    <p:wipe dir="r"/>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1 Line with Sub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4" y="751393"/>
            <a:ext cx="8460105" cy="276999"/>
          </a:xfrm>
          <a:prstGeom prst="rect">
            <a:avLst/>
          </a:prstGeom>
        </p:spPr>
        <p:txBody>
          <a:bodyPr wrap="square" anchor="t">
            <a:spAutoFit/>
          </a:bodyPr>
          <a:lstStyle>
            <a:lvl1pPr marL="0" indent="0" algn="l">
              <a:lnSpc>
                <a:spcPct val="100000"/>
              </a:lnSpc>
              <a:buNone/>
              <a:defRPr sz="1800" b="0" i="0">
                <a:solidFill>
                  <a:srgbClr val="000000"/>
                </a:solidFill>
                <a:latin typeface="Arial"/>
                <a:cs typeface="Aria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4" y="235064"/>
            <a:ext cx="8460105" cy="430887"/>
          </a:xfrm>
        </p:spPr>
        <p:txBody>
          <a:bodyPr/>
          <a:lstStyle/>
          <a:p>
            <a:r>
              <a:rPr lang="en-US" noProof="0" dirty="0" smtClean="0"/>
              <a:t>Click to edit master title style</a:t>
            </a:r>
            <a:endParaRPr lang="en-US" noProof="0" dirty="0"/>
          </a:p>
        </p:txBody>
      </p:sp>
      <p:sp>
        <p:nvSpPr>
          <p:cNvPr id="5" name="Slide Number Placeholder 4"/>
          <p:cNvSpPr>
            <a:spLocks noGrp="1"/>
          </p:cNvSpPr>
          <p:nvPr>
            <p:ph type="sldNum" sz="quarter" idx="11"/>
          </p:nvPr>
        </p:nvSpPr>
        <p:spPr bwMode="black">
          <a:xfrm>
            <a:off x="348906" y="4710224"/>
            <a:ext cx="182186" cy="107722"/>
          </a:xfrm>
          <a:prstGeom prst="rect">
            <a:avLst/>
          </a:prstGeom>
        </p:spPr>
        <p:txBody>
          <a:bodyPr/>
          <a:lstStyle/>
          <a:p>
            <a:pPr defTabSz="457189" fontAlgn="auto">
              <a:spcBef>
                <a:spcPts val="0"/>
              </a:spcBef>
              <a:spcAft>
                <a:spcPts val="0"/>
              </a:spcAft>
            </a:pPr>
            <a:fld id="{33088DE5-1DDF-C242-AF39-BA25983D68D6}" type="slidenum">
              <a:rPr lang="en-US" smtClean="0">
                <a:solidFill>
                  <a:prstClr val="black"/>
                </a:solidFill>
                <a:latin typeface="HP Simplified"/>
              </a:rPr>
              <a:pPr defTabSz="457189" fontAlgn="auto">
                <a:spcBef>
                  <a:spcPts val="0"/>
                </a:spcBef>
                <a:spcAft>
                  <a:spcPts val="0"/>
                </a:spcAft>
              </a:pPr>
              <a:t>‹#›</a:t>
            </a:fld>
            <a:endParaRPr lang="en-US" dirty="0">
              <a:solidFill>
                <a:prstClr val="black"/>
              </a:solidFill>
              <a:latin typeface="HP Simplified"/>
            </a:endParaRPr>
          </a:p>
        </p:txBody>
      </p:sp>
    </p:spTree>
    <p:extLst>
      <p:ext uri="{BB962C8B-B14F-4D97-AF65-F5344CB8AC3E}">
        <p14:creationId xmlns:p14="http://schemas.microsoft.com/office/powerpoint/2010/main" val="2449820264"/>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1Line with Content">
    <p:spTree>
      <p:nvGrpSpPr>
        <p:cNvPr id="1" name=""/>
        <p:cNvGrpSpPr/>
        <p:nvPr/>
      </p:nvGrpSpPr>
      <p:grpSpPr>
        <a:xfrm>
          <a:off x="0" y="0"/>
          <a:ext cx="0" cy="0"/>
          <a:chOff x="0" y="0"/>
          <a:chExt cx="0" cy="0"/>
        </a:xfrm>
      </p:grpSpPr>
      <p:sp>
        <p:nvSpPr>
          <p:cNvPr id="9" name="Title 8"/>
          <p:cNvSpPr>
            <a:spLocks noGrp="1"/>
          </p:cNvSpPr>
          <p:nvPr>
            <p:ph type="title"/>
          </p:nvPr>
        </p:nvSpPr>
        <p:spPr>
          <a:xfrm>
            <a:off x="339726" y="304710"/>
            <a:ext cx="8375650" cy="469840"/>
          </a:xfrm>
          <a:prstGeom prst="rect">
            <a:avLst/>
          </a:prstGeom>
        </p:spPr>
        <p:txBody>
          <a:bodyPr anchor="t">
            <a:noAutofit/>
          </a:bodyPr>
          <a:lstStyle>
            <a:lvl1pPr marL="0" marR="0" indent="0" algn="l" defTabSz="914378" rtl="0" eaLnBrk="1" fontAlgn="auto" latinLnBrk="0" hangingPunct="1">
              <a:lnSpc>
                <a:spcPts val="3300"/>
              </a:lnSpc>
              <a:spcBef>
                <a:spcPct val="0"/>
              </a:spcBef>
              <a:spcAft>
                <a:spcPts val="0"/>
              </a:spcAft>
              <a:buClrTx/>
              <a:buSzTx/>
              <a:buFontTx/>
              <a:buNone/>
              <a:tabLst/>
              <a:defRPr sz="2800" baseline="0">
                <a:solidFill>
                  <a:schemeClr val="tx1"/>
                </a:solidFill>
                <a:latin typeface="HP Simplified" pitchFamily="34" charset="0"/>
              </a:defRPr>
            </a:lvl1pPr>
          </a:lstStyle>
          <a:p>
            <a:r>
              <a:rPr lang="en-US" dirty="0" smtClean="0"/>
              <a:t>Click to edit Master title style</a:t>
            </a:r>
            <a:endParaRPr lang="en-US" dirty="0"/>
          </a:p>
        </p:txBody>
      </p:sp>
      <p:sp>
        <p:nvSpPr>
          <p:cNvPr id="7" name="Content Placeholder 12"/>
          <p:cNvSpPr>
            <a:spLocks noGrp="1"/>
          </p:cNvSpPr>
          <p:nvPr>
            <p:ph sz="quarter" idx="14"/>
          </p:nvPr>
        </p:nvSpPr>
        <p:spPr>
          <a:xfrm>
            <a:off x="365760" y="928746"/>
            <a:ext cx="8321040" cy="3657600"/>
          </a:xfrm>
        </p:spPr>
        <p:txBody>
          <a:bodyPr/>
          <a:lstStyle>
            <a:lvl1pPr>
              <a:buSzPct val="80000"/>
              <a:buFont typeface="Arial" pitchFamily="34" charset="0"/>
              <a:buNone/>
              <a:defRPr sz="1800"/>
            </a:lvl1pPr>
            <a:lvl2pPr>
              <a:buSzPct val="80000"/>
              <a:buFont typeface="Futura Bk" pitchFamily="34" charset="0"/>
              <a:buChar char="–"/>
              <a:defRPr sz="1400"/>
            </a:lvl2pPr>
            <a:lvl3pPr>
              <a:buSzPct val="80000"/>
              <a:buFont typeface="Arial" pitchFamily="34" charset="0"/>
              <a:buChar char="•"/>
              <a:defRPr sz="1000"/>
            </a:lvl3pPr>
            <a:lvl4pPr>
              <a:buSzPct val="80000"/>
              <a:buFont typeface="Futura Bk" pitchFamily="34" charset="0"/>
              <a:buChar char="–"/>
              <a:defRPr sz="1000"/>
            </a:lvl4pPr>
            <a:lvl5pPr>
              <a:buSzPct val="80000"/>
              <a:buFont typeface="Arial" pitchFamily="34" charset="0"/>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38798494"/>
      </p:ext>
    </p:extLst>
  </p:cSld>
  <p:clrMapOvr>
    <a:masterClrMapping/>
  </p:clrMapOvr>
  <p:transition>
    <p:fade thruBlk="1"/>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1Line with Content and Subtitl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4" y="751393"/>
            <a:ext cx="8460105" cy="276999"/>
          </a:xfrm>
          <a:prstGeom prst="rect">
            <a:avLst/>
          </a:prstGeom>
        </p:spPr>
        <p:txBody>
          <a:bodyPr wrap="square" anchor="t">
            <a:spAutoFit/>
          </a:bodyPr>
          <a:lstStyle>
            <a:lvl1pPr marL="0" indent="0" algn="l">
              <a:lnSpc>
                <a:spcPct val="100000"/>
              </a:lnSpc>
              <a:buNone/>
              <a:defRPr sz="1800" b="0" i="0">
                <a:solidFill>
                  <a:srgbClr val="000000"/>
                </a:solidFill>
                <a:latin typeface="Arial"/>
                <a:cs typeface="Aria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4" y="235066"/>
            <a:ext cx="8460105" cy="430887"/>
          </a:xfrm>
        </p:spPr>
        <p:txBody>
          <a:bodyPr/>
          <a:lstStyle>
            <a:lvl1pPr>
              <a:defRPr b="1" i="0">
                <a:latin typeface="Arial"/>
                <a:cs typeface="Arial"/>
              </a:defRPr>
            </a:lvl1pPr>
          </a:lstStyle>
          <a:p>
            <a:r>
              <a:rPr lang="en-US" noProof="0" dirty="0" smtClean="0"/>
              <a:t>Click to edit master title style</a:t>
            </a:r>
            <a:endParaRPr lang="en-US" noProof="0" dirty="0"/>
          </a:p>
        </p:txBody>
      </p:sp>
      <p:sp>
        <p:nvSpPr>
          <p:cNvPr id="5" name="Slide Number Placeholder 4"/>
          <p:cNvSpPr>
            <a:spLocks noGrp="1"/>
          </p:cNvSpPr>
          <p:nvPr>
            <p:ph type="sldNum" sz="quarter" idx="12"/>
          </p:nvPr>
        </p:nvSpPr>
        <p:spPr bwMode="black">
          <a:xfrm>
            <a:off x="348906" y="4710224"/>
            <a:ext cx="182186" cy="107722"/>
          </a:xfrm>
          <a:prstGeom prst="rect">
            <a:avLst/>
          </a:prstGeom>
        </p:spPr>
        <p:txBody>
          <a:bodyPr/>
          <a:lstStyle/>
          <a:p>
            <a:pPr defTabSz="457189" fontAlgn="auto">
              <a:spcBef>
                <a:spcPts val="0"/>
              </a:spcBef>
              <a:spcAft>
                <a:spcPts val="0"/>
              </a:spcAft>
            </a:pPr>
            <a:fld id="{33088DE5-1DDF-C242-AF39-BA25983D68D6}" type="slidenum">
              <a:rPr lang="en-US" smtClean="0">
                <a:solidFill>
                  <a:prstClr val="black"/>
                </a:solidFill>
                <a:latin typeface="HP Simplified"/>
              </a:rPr>
              <a:pPr defTabSz="457189" fontAlgn="auto">
                <a:spcBef>
                  <a:spcPts val="0"/>
                </a:spcBef>
                <a:spcAft>
                  <a:spcPts val="0"/>
                </a:spcAft>
              </a:pPr>
              <a:t>‹#›</a:t>
            </a:fld>
            <a:endParaRPr lang="en-US" dirty="0">
              <a:solidFill>
                <a:prstClr val="black"/>
              </a:solidFill>
              <a:latin typeface="HP Simplified"/>
            </a:endParaRPr>
          </a:p>
        </p:txBody>
      </p:sp>
      <p:sp>
        <p:nvSpPr>
          <p:cNvPr id="11" name="Text Placeholder 10"/>
          <p:cNvSpPr>
            <a:spLocks noGrp="1"/>
          </p:cNvSpPr>
          <p:nvPr>
            <p:ph type="body" sz="quarter" idx="14"/>
          </p:nvPr>
        </p:nvSpPr>
        <p:spPr bwMode="black">
          <a:xfrm>
            <a:off x="331205" y="1458000"/>
            <a:ext cx="8125413" cy="2788998"/>
          </a:xfrm>
        </p:spPr>
        <p:txBody>
          <a:bodyPr/>
          <a:lstStyle>
            <a:lvl1pPr>
              <a:defRPr b="1" i="0">
                <a:latin typeface="Arial"/>
                <a:cs typeface="Arial"/>
              </a:defRPr>
            </a:lvl1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1560186887"/>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Title, sub 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2527394850"/>
      </p:ext>
    </p:extLst>
  </p:cSld>
  <p:clrMapOvr>
    <a:masterClrMapping/>
  </p:clrMapOvr>
  <p:transition spd="med">
    <p:wipe dir="r"/>
  </p:transition>
  <p:timing>
    <p:tnLst>
      <p:par>
        <p:cTn id="1" dur="indefinite" restart="never" nodeType="tmRoot"/>
      </p:par>
    </p:tnLst>
  </p:timing>
  <p:hf hdr="0" ftr="0" dt="0"/>
</p:sldLayout>
</file>

<file path=ppt/slideLayouts/slideLayout176.xml><?xml version="1.0" encoding="utf-8"?>
<p:sldLayout xmlns:a="http://schemas.openxmlformats.org/drawingml/2006/main" xmlns:r="http://schemas.openxmlformats.org/officeDocument/2006/relationships" xmlns:p="http://schemas.openxmlformats.org/presentationml/2006/main">
  <p:cSld name="Title, sub title with bullet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2"/>
            <a:ext cx="8119872" cy="3228975"/>
          </a:xfrm>
        </p:spPr>
        <p:txBody>
          <a:bodyPr wrap="square">
            <a:noAutofit/>
          </a:bodyPr>
          <a:lstStyle>
            <a:lvl1pPr marL="169859" indent="-169859">
              <a:defRPr sz="1400" b="0">
                <a:solidFill>
                  <a:schemeClr val="tx1"/>
                </a:solidFill>
              </a:defRPr>
            </a:lvl1pPr>
            <a:lvl2pPr>
              <a:defRPr>
                <a:solidFill>
                  <a:srgbClr val="000000"/>
                </a:solidFill>
              </a:defRPr>
            </a:lvl2pPr>
            <a:lvl3pPr algn="just">
              <a:lnSpc>
                <a:spcPct val="100000"/>
              </a:lnSpc>
              <a:spcAft>
                <a:spcPts val="40"/>
              </a:spcAft>
              <a:defRPr lang="en-US" sz="1400" b="0" i="0" kern="1200" dirty="0" smtClean="0">
                <a:solidFill>
                  <a:srgbClr val="000000"/>
                </a:solidFill>
                <a:latin typeface="HP Simplified" pitchFamily="34" charset="0"/>
                <a:ea typeface="+mn-ea"/>
                <a:cs typeface="HP Simplified" pitchFamily="34" charset="0"/>
              </a:defRPr>
            </a:lvl3pPr>
            <a:lvl4pPr algn="just">
              <a:lnSpc>
                <a:spcPct val="100000"/>
              </a:lnSpc>
              <a:spcAft>
                <a:spcPts val="40"/>
              </a:spcAft>
              <a:defRPr>
                <a:solidFill>
                  <a:srgbClr val="000000"/>
                </a:solidFill>
              </a:defRPr>
            </a:lvl4pPr>
            <a:lvl5pPr>
              <a:lnSpc>
                <a:spcPct val="100000"/>
              </a:lnSpc>
              <a:spcAft>
                <a:spcPts val="40"/>
              </a:spcAft>
              <a:defRPr>
                <a:solidFill>
                  <a:srgbClr val="000000"/>
                </a:solidFill>
              </a:defRPr>
            </a:lvl5pPr>
            <a:lvl6pPr marL="690546" indent="-233357">
              <a:lnSpc>
                <a:spcPct val="100000"/>
              </a:lnSpc>
              <a:spcAft>
                <a:spcPts val="40"/>
              </a:spcAft>
              <a:buFont typeface="HP Simplified" pitchFamily="34" charset="0"/>
              <a:buChar char="-"/>
              <a:defRPr sz="1400"/>
            </a:lvl6pPr>
            <a:lvl7pPr marL="914378" indent="-223832">
              <a:lnSpc>
                <a:spcPct val="100000"/>
              </a:lnSpc>
              <a:spcAft>
                <a:spcPts val="40"/>
              </a:spcAft>
              <a:defRPr sz="1400"/>
            </a:lvl7pPr>
          </a:lstStyle>
          <a:p>
            <a:pPr marL="169859" lvl="2" indent="-169859" algn="l" defTabSz="457189" rtl="0" eaLnBrk="1" latinLnBrk="0" hangingPunct="1">
              <a:lnSpc>
                <a:spcPct val="100000"/>
              </a:lnSpc>
              <a:spcBef>
                <a:spcPts val="0"/>
              </a:spcBef>
              <a:spcAft>
                <a:spcPts val="400"/>
              </a:spcAft>
              <a:buFont typeface="Arial"/>
              <a:buChar char="•"/>
            </a:pPr>
            <a:r>
              <a:rPr lang="en-US" dirty="0" smtClean="0"/>
              <a:t>Click to edit Master text styles</a:t>
            </a:r>
          </a:p>
          <a:p>
            <a:pPr lvl="3"/>
            <a:r>
              <a:rPr lang="en-US" dirty="0" smtClean="0"/>
              <a:t>Second level</a:t>
            </a:r>
          </a:p>
          <a:p>
            <a:pPr lvl="4"/>
            <a:r>
              <a:rPr lang="en-US" dirty="0" smtClean="0"/>
              <a:t>Third level</a:t>
            </a:r>
          </a:p>
          <a:p>
            <a:pPr lvl="5"/>
            <a:r>
              <a:rPr lang="en-US" dirty="0" smtClean="0"/>
              <a:t>Fourth level</a:t>
            </a:r>
          </a:p>
          <a:p>
            <a:pPr lvl="6"/>
            <a:r>
              <a:rPr lang="en-US" dirty="0" smtClean="0"/>
              <a:t>Fifth level</a:t>
            </a:r>
            <a:endParaRPr lang="en-US" dirty="0"/>
          </a:p>
        </p:txBody>
      </p:sp>
    </p:spTree>
    <p:extLst>
      <p:ext uri="{BB962C8B-B14F-4D97-AF65-F5344CB8AC3E}">
        <p14:creationId xmlns:p14="http://schemas.microsoft.com/office/powerpoint/2010/main" val="3529678902"/>
      </p:ext>
    </p:extLst>
  </p:cSld>
  <p:clrMapOvr>
    <a:masterClrMapping/>
  </p:clrMapOvr>
  <p:transition spd="med">
    <p:wipe dir="r"/>
  </p:transition>
  <p:timing>
    <p:tnLst>
      <p:par>
        <p:cTn id="1" dur="indefinite" restart="never" nodeType="tmRoot"/>
      </p:par>
    </p:tnLst>
  </p:timing>
  <p:hf hdr="0" ftr="0" dt="0"/>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47959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Title, sub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mj-lt"/>
                <a:cs typeface="HP Simplified" pitchFamily="34" charset="0"/>
              </a:defRPr>
            </a:lvl1pPr>
          </a:lstStyle>
          <a:p>
            <a:r>
              <a:rPr lang="en-US" noProof="0" dirty="0" smtClean="0"/>
              <a:t>Click to edit master title style</a:t>
            </a:r>
            <a:endParaRPr lang="en-US" noProof="0" dirty="0"/>
          </a:p>
        </p:txBody>
      </p:sp>
      <p:sp>
        <p:nvSpPr>
          <p:cNvPr id="3" name="Subtitle 2"/>
          <p:cNvSpPr>
            <a:spLocks noGrp="1"/>
          </p:cNvSpPr>
          <p:nvPr>
            <p:ph type="subTitle" idx="1" hasCustomPrompt="1"/>
          </p:nvPr>
        </p:nvSpPr>
        <p:spPr bwMode="black">
          <a:xfrm>
            <a:off x="331470" y="686843"/>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mj-lt"/>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786607248"/>
      </p:ext>
    </p:extLst>
  </p:cSld>
  <p:clrMapOvr>
    <a:masterClrMapping/>
  </p:clrMapOvr>
  <p:transition>
    <p:wipe dir="r"/>
  </p:transition>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dirty="0"/>
          </a:p>
        </p:txBody>
      </p:sp>
      <p:sp>
        <p:nvSpPr>
          <p:cNvPr id="3" name="内容占位符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2351938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ue title slide ">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bwMode="black">
          <a:xfrm>
            <a:off x="329184" y="2036820"/>
            <a:ext cx="6858000" cy="1206484"/>
          </a:xfrm>
        </p:spPr>
        <p:txBody>
          <a:bodyPr anchor="b"/>
          <a:lstStyle>
            <a:lvl1pPr>
              <a:lnSpc>
                <a:spcPct val="90000"/>
              </a:lnSpc>
              <a:defRPr sz="4600" spc="-1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hasCustomPrompt="1"/>
          </p:nvPr>
        </p:nvSpPr>
        <p:spPr bwMode="black">
          <a:xfrm>
            <a:off x="329184" y="3316628"/>
            <a:ext cx="6858000" cy="914400"/>
          </a:xfrm>
        </p:spPr>
        <p:txBody>
          <a:bodyPr/>
          <a:lstStyle>
            <a:lvl1pPr marL="0" indent="0" algn="l">
              <a:buNone/>
              <a:defRPr b="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White_RGB_150_L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49440" y="365760"/>
            <a:ext cx="1883664" cy="1883664"/>
          </a:xfrm>
          <a:prstGeom prst="rect">
            <a:avLst/>
          </a:prstGeom>
        </p:spPr>
      </p:pic>
      <p:sp>
        <p:nvSpPr>
          <p:cNvPr id="6" name="TextBox 5"/>
          <p:cNvSpPr txBox="1"/>
          <p:nvPr userDrawn="1"/>
        </p:nvSpPr>
        <p:spPr>
          <a:xfrm>
            <a:off x="329185" y="4758803"/>
            <a:ext cx="8012545" cy="228600"/>
          </a:xfrm>
          <a:prstGeom prst="rect">
            <a:avLst/>
          </a:prstGeom>
          <a:noFill/>
        </p:spPr>
        <p:txBody>
          <a:bodyPr wrap="square" lIns="0" rtlCol="0">
            <a:noAutofit/>
          </a:bodyPr>
          <a:lstStyle/>
          <a:p>
            <a:pPr defTabSz="457189" fontAlgn="auto">
              <a:spcBef>
                <a:spcPts val="0"/>
              </a:spcBef>
              <a:spcAft>
                <a:spcPts val="0"/>
              </a:spcAft>
              <a:defRPr/>
            </a:pPr>
            <a:r>
              <a:rPr lang="en-US" sz="700" dirty="0">
                <a:solidFill>
                  <a:prstClr val="white"/>
                </a:solidFill>
                <a:latin typeface="HP Simplified"/>
                <a:cs typeface="HP Simplified"/>
              </a:rPr>
              <a:t>© Copyright 2012 Hewlett-Packard Development Company, L.P.  The information contained herein is subject to change without notice.</a:t>
            </a:r>
          </a:p>
        </p:txBody>
      </p:sp>
    </p:spTree>
    <p:extLst>
      <p:ext uri="{BB962C8B-B14F-4D97-AF65-F5344CB8AC3E}">
        <p14:creationId xmlns:p14="http://schemas.microsoft.com/office/powerpoint/2010/main" val="489102333"/>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userDrawn="1">
  <p:cSld name="White title slide">
    <p:spTree>
      <p:nvGrpSpPr>
        <p:cNvPr id="1" name=""/>
        <p:cNvGrpSpPr/>
        <p:nvPr/>
      </p:nvGrpSpPr>
      <p:grpSpPr>
        <a:xfrm>
          <a:off x="0" y="0"/>
          <a:ext cx="0" cy="0"/>
          <a:chOff x="0" y="0"/>
          <a:chExt cx="0" cy="0"/>
        </a:xfrm>
      </p:grpSpPr>
      <p:sp>
        <p:nvSpPr>
          <p:cNvPr id="8" name="Title 1"/>
          <p:cNvSpPr>
            <a:spLocks noGrp="1"/>
          </p:cNvSpPr>
          <p:nvPr>
            <p:ph type="ctrTitle" hasCustomPrompt="1"/>
          </p:nvPr>
        </p:nvSpPr>
        <p:spPr bwMode="black">
          <a:xfrm>
            <a:off x="329184" y="2036820"/>
            <a:ext cx="6858000" cy="1206484"/>
          </a:xfrm>
        </p:spPr>
        <p:txBody>
          <a:bodyPr anchor="b"/>
          <a:lstStyle>
            <a:lvl1pPr>
              <a:lnSpc>
                <a:spcPct val="90000"/>
              </a:lnSpc>
              <a:defRPr sz="4600" spc="-100">
                <a:solidFill>
                  <a:srgbClr val="000000"/>
                </a:solidFill>
              </a:defRPr>
            </a:lvl1pPr>
          </a:lstStyle>
          <a:p>
            <a:r>
              <a:rPr lang="en-US" dirty="0" smtClean="0"/>
              <a:t>Click to edit master </a:t>
            </a:r>
            <a:br>
              <a:rPr lang="en-US" dirty="0" smtClean="0"/>
            </a:br>
            <a:r>
              <a:rPr lang="en-US" dirty="0" smtClean="0"/>
              <a:t>title style</a:t>
            </a:r>
            <a:endParaRPr lang="en-US" dirty="0"/>
          </a:p>
        </p:txBody>
      </p:sp>
      <p:sp>
        <p:nvSpPr>
          <p:cNvPr id="9" name="Subtitle 2"/>
          <p:cNvSpPr>
            <a:spLocks noGrp="1"/>
          </p:cNvSpPr>
          <p:nvPr>
            <p:ph type="subTitle" idx="1" hasCustomPrompt="1"/>
          </p:nvPr>
        </p:nvSpPr>
        <p:spPr bwMode="black">
          <a:xfrm>
            <a:off x="329184" y="3316628"/>
            <a:ext cx="6858000" cy="914400"/>
          </a:xfrm>
        </p:spPr>
        <p:txBody>
          <a:bodyPr/>
          <a:lstStyle>
            <a:lvl1pPr marL="0" indent="0" algn="l">
              <a:buNone/>
              <a:defRPr b="0">
                <a:solidFill>
                  <a:srgbClr val="000000"/>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Blue_RGB_150_L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49440" y="365760"/>
            <a:ext cx="1883664" cy="1883664"/>
          </a:xfrm>
          <a:prstGeom prst="rect">
            <a:avLst/>
          </a:prstGeom>
        </p:spPr>
      </p:pic>
      <p:sp>
        <p:nvSpPr>
          <p:cNvPr id="6" name="TextBox 5"/>
          <p:cNvSpPr txBox="1"/>
          <p:nvPr userDrawn="1"/>
        </p:nvSpPr>
        <p:spPr>
          <a:xfrm>
            <a:off x="329185" y="4758803"/>
            <a:ext cx="8012545" cy="228600"/>
          </a:xfrm>
          <a:prstGeom prst="rect">
            <a:avLst/>
          </a:prstGeom>
          <a:noFill/>
        </p:spPr>
        <p:txBody>
          <a:bodyPr wrap="square" lIns="0" rtlCol="0">
            <a:noAutofit/>
          </a:bodyPr>
          <a:lstStyle/>
          <a:p>
            <a:pPr defTabSz="457189" fontAlgn="auto">
              <a:spcBef>
                <a:spcPts val="0"/>
              </a:spcBef>
              <a:spcAft>
                <a:spcPts val="0"/>
              </a:spcAft>
              <a:defRPr/>
            </a:pPr>
            <a:r>
              <a:rPr lang="en-US" sz="700" dirty="0">
                <a:solidFill>
                  <a:srgbClr val="B9B8BB"/>
                </a:solidFill>
                <a:latin typeface="HP Simplified"/>
                <a:cs typeface="HP Simplified"/>
              </a:rPr>
              <a:t>© Copyright 2013 Hewlett-Packard Development Company, L.P.  The information contained herein is subject to change without notice.</a:t>
            </a:r>
          </a:p>
        </p:txBody>
      </p:sp>
    </p:spTree>
    <p:extLst>
      <p:ext uri="{BB962C8B-B14F-4D97-AF65-F5344CB8AC3E}">
        <p14:creationId xmlns:p14="http://schemas.microsoft.com/office/powerpoint/2010/main" val="2522201813"/>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Blue title slide ">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bwMode="black">
          <a:xfrm>
            <a:off x="329184" y="2036820"/>
            <a:ext cx="6858000" cy="1206484"/>
          </a:xfrm>
        </p:spPr>
        <p:txBody>
          <a:bodyPr anchor="b"/>
          <a:lstStyle>
            <a:lvl1pPr>
              <a:lnSpc>
                <a:spcPct val="90000"/>
              </a:lnSpc>
              <a:defRPr sz="4600" spc="-1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hasCustomPrompt="1"/>
          </p:nvPr>
        </p:nvSpPr>
        <p:spPr bwMode="black">
          <a:xfrm>
            <a:off x="329184" y="3316628"/>
            <a:ext cx="6858000" cy="914400"/>
          </a:xfrm>
        </p:spPr>
        <p:txBody>
          <a:bodyPr/>
          <a:lstStyle>
            <a:lvl1pPr marL="0" indent="0" algn="l">
              <a:buNone/>
              <a:defRPr b="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White_RGB_150_L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49440" y="365760"/>
            <a:ext cx="1883664" cy="1883664"/>
          </a:xfrm>
          <a:prstGeom prst="rect">
            <a:avLst/>
          </a:prstGeom>
        </p:spPr>
      </p:pic>
      <p:sp>
        <p:nvSpPr>
          <p:cNvPr id="6" name="TextBox 5"/>
          <p:cNvSpPr txBox="1"/>
          <p:nvPr userDrawn="1"/>
        </p:nvSpPr>
        <p:spPr>
          <a:xfrm>
            <a:off x="329185" y="4758803"/>
            <a:ext cx="8012545" cy="228600"/>
          </a:xfrm>
          <a:prstGeom prst="rect">
            <a:avLst/>
          </a:prstGeom>
          <a:noFill/>
        </p:spPr>
        <p:txBody>
          <a:bodyPr wrap="square" lIns="0" rtlCol="0">
            <a:noAutofit/>
          </a:bodyPr>
          <a:lstStyle/>
          <a:p>
            <a:pPr defTabSz="457189" fontAlgn="auto">
              <a:spcBef>
                <a:spcPts val="0"/>
              </a:spcBef>
              <a:spcAft>
                <a:spcPts val="0"/>
              </a:spcAft>
              <a:defRPr/>
            </a:pPr>
            <a:r>
              <a:rPr lang="en-US" sz="700" dirty="0">
                <a:solidFill>
                  <a:prstClr val="white"/>
                </a:solidFill>
                <a:latin typeface="HP Simplified"/>
                <a:cs typeface="HP Simplified"/>
              </a:rPr>
              <a:t>© Copyright 2012 Hewlett-Packard Development Company, L.P.  The information contained herein is subject to change without notice.</a:t>
            </a:r>
          </a:p>
        </p:txBody>
      </p:sp>
    </p:spTree>
    <p:extLst>
      <p:ext uri="{BB962C8B-B14F-4D97-AF65-F5344CB8AC3E}">
        <p14:creationId xmlns:p14="http://schemas.microsoft.com/office/powerpoint/2010/main" val="4053746825"/>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userDrawn="1">
  <p:cSld name="Blue divider slid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5" y="238328"/>
            <a:ext cx="7222352" cy="2006703"/>
          </a:xfrm>
          <a:prstGeom prst="rect">
            <a:avLst/>
          </a:prstGeom>
        </p:spPr>
        <p:txBody>
          <a:bodyPr wrap="square" lIns="0" tIns="0" rIns="0" bIns="0" anchor="t" anchorCtr="0">
            <a:noAutofit/>
          </a:bodyPr>
          <a:lstStyle>
            <a:lvl1pPr algn="l">
              <a:lnSpc>
                <a:spcPct val="90000"/>
              </a:lnSpc>
              <a:defRPr sz="4000" b="1" i="0" spc="-100" baseline="0">
                <a:solidFill>
                  <a:schemeClr val="bg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8" name="TextBox 7"/>
          <p:cNvSpPr txBox="1"/>
          <p:nvPr userDrawn="1"/>
        </p:nvSpPr>
        <p:spPr>
          <a:xfrm>
            <a:off x="444502" y="4758803"/>
            <a:ext cx="8012545" cy="228600"/>
          </a:xfrm>
          <a:prstGeom prst="rect">
            <a:avLst/>
          </a:prstGeom>
          <a:noFill/>
        </p:spPr>
        <p:txBody>
          <a:bodyPr wrap="square" rtlCol="0">
            <a:noAutofit/>
          </a:bodyPr>
          <a:lstStyle/>
          <a:p>
            <a:pPr defTabSz="457189" fontAlgn="auto">
              <a:spcBef>
                <a:spcPts val="0"/>
              </a:spcBef>
              <a:spcAft>
                <a:spcPts val="0"/>
              </a:spcAft>
              <a:defRPr/>
            </a:pPr>
            <a:r>
              <a:rPr lang="en-US" sz="700" dirty="0">
                <a:solidFill>
                  <a:prstClr val="white"/>
                </a:solidFill>
                <a:latin typeface="HP Simplified"/>
                <a:cs typeface="HP Simplified"/>
              </a:rPr>
              <a:t>© Copyright 2013 Hewlett-Packard Development Company, L.P.  The information contained herein is subject to change without notice.</a:t>
            </a:r>
          </a:p>
        </p:txBody>
      </p:sp>
      <p:sp>
        <p:nvSpPr>
          <p:cNvPr id="9" name="TextBox 8"/>
          <p:cNvSpPr txBox="1"/>
          <p:nvPr userDrawn="1"/>
        </p:nvSpPr>
        <p:spPr bwMode="gray">
          <a:xfrm>
            <a:off x="329185" y="4788486"/>
            <a:ext cx="323009" cy="149332"/>
          </a:xfrm>
          <a:prstGeom prst="rect">
            <a:avLst/>
          </a:prstGeom>
        </p:spPr>
        <p:txBody>
          <a:bodyPr vert="horz" wrap="none" lIns="0" tIns="45720" rIns="91440" bIns="45720" rtlCol="0" anchor="ctr">
            <a:noAutofit/>
          </a:bodyPr>
          <a:lstStyle/>
          <a:p>
            <a:pPr defTabSz="685800" fontAlgn="auto">
              <a:spcBef>
                <a:spcPts val="0"/>
              </a:spcBef>
              <a:spcAft>
                <a:spcPts val="0"/>
              </a:spcAft>
            </a:pPr>
            <a:fld id="{6C5AF65D-6854-49AF-ABC5-48B5BA0EA842}" type="slidenum">
              <a:rPr lang="en-US" sz="700">
                <a:solidFill>
                  <a:prstClr val="white"/>
                </a:solidFill>
                <a:latin typeface="HP Simplified"/>
                <a:cs typeface="HP Simplified"/>
              </a:rPr>
              <a:pPr defTabSz="685800" fontAlgn="auto">
                <a:spcBef>
                  <a:spcPts val="0"/>
                </a:spcBef>
                <a:spcAft>
                  <a:spcPts val="0"/>
                </a:spcAft>
              </a:pPr>
              <a:t>‹#›</a:t>
            </a:fld>
            <a:endParaRPr lang="en-US" sz="700" dirty="0">
              <a:solidFill>
                <a:prstClr val="white"/>
              </a:solidFill>
              <a:latin typeface="HP Simplified"/>
              <a:cs typeface="HP Simplified"/>
            </a:endParaRPr>
          </a:p>
        </p:txBody>
      </p:sp>
    </p:spTree>
    <p:extLst>
      <p:ext uri="{BB962C8B-B14F-4D97-AF65-F5344CB8AC3E}">
        <p14:creationId xmlns:p14="http://schemas.microsoft.com/office/powerpoint/2010/main" val="1853979186"/>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White divider slide">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5" y="237745"/>
            <a:ext cx="7222352" cy="2006703"/>
          </a:xfrm>
          <a:prstGeom prst="rect">
            <a:avLst/>
          </a:prstGeom>
        </p:spPr>
        <p:txBody>
          <a:bodyPr wrap="square" lIns="0" tIns="0" rIns="0" bIns="0" anchor="t" anchorCtr="0">
            <a:noAutofit/>
          </a:bodyPr>
          <a:lstStyle>
            <a:lvl1pPr algn="l">
              <a:lnSpc>
                <a:spcPct val="90000"/>
              </a:lnSpc>
              <a:defRPr sz="4000" b="1" i="0" spc="-100">
                <a:solidFill>
                  <a:schemeClr val="tx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userDrawn="1"/>
        </p:nvSpPr>
        <p:spPr>
          <a:xfrm>
            <a:off x="329185" y="4758803"/>
            <a:ext cx="8012545" cy="228600"/>
          </a:xfrm>
          <a:prstGeom prst="rect">
            <a:avLst/>
          </a:prstGeom>
          <a:noFill/>
        </p:spPr>
        <p:txBody>
          <a:bodyPr wrap="square" lIns="0" rtlCol="0">
            <a:noAutofit/>
          </a:bodyPr>
          <a:lstStyle/>
          <a:p>
            <a:pPr defTabSz="457189" fontAlgn="auto">
              <a:spcBef>
                <a:spcPts val="0"/>
              </a:spcBef>
              <a:spcAft>
                <a:spcPts val="0"/>
              </a:spcAft>
              <a:defRPr/>
            </a:pPr>
            <a:r>
              <a:rPr lang="en-US" sz="700" dirty="0">
                <a:solidFill>
                  <a:srgbClr val="B9B8BB"/>
                </a:solidFill>
                <a:latin typeface="HP Simplified"/>
                <a:cs typeface="HP Simplified"/>
              </a:rPr>
              <a:t>© Copyright 2013 Hewlett-Packard Development Company, L.P.  The information contained herein is subject to change without notice.</a:t>
            </a:r>
          </a:p>
        </p:txBody>
      </p:sp>
      <p:pic>
        <p:nvPicPr>
          <p:cNvPr id="5" name="Picture 4" descr="HP_Blue_RGB_150_SM.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03920" y="4535424"/>
            <a:ext cx="365760" cy="365760"/>
          </a:xfrm>
          <a:prstGeom prst="rect">
            <a:avLst/>
          </a:prstGeom>
        </p:spPr>
      </p:pic>
    </p:spTree>
    <p:extLst>
      <p:ext uri="{BB962C8B-B14F-4D97-AF65-F5344CB8AC3E}">
        <p14:creationId xmlns:p14="http://schemas.microsoft.com/office/powerpoint/2010/main" val="1685433449"/>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Blue quote slide with subtitl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5" y="240920"/>
            <a:ext cx="7222352" cy="2006703"/>
          </a:xfrm>
          <a:prstGeom prst="rect">
            <a:avLst/>
          </a:prstGeom>
        </p:spPr>
        <p:txBody>
          <a:bodyPr wrap="square" lIns="0" tIns="0" rIns="0" bIns="0" anchor="t" anchorCtr="0">
            <a:noAutofit/>
          </a:bodyPr>
          <a:lstStyle>
            <a:lvl1pPr algn="l" defTabSz="457189" rtl="0" eaLnBrk="1" latinLnBrk="0" hangingPunct="1">
              <a:lnSpc>
                <a:spcPct val="90000"/>
              </a:lnSpc>
              <a:spcBef>
                <a:spcPct val="0"/>
              </a:spcBef>
              <a:spcAft>
                <a:spcPts val="0"/>
              </a:spcAft>
              <a:buNone/>
              <a:defRPr lang="en-US" sz="4000" b="1" i="0" kern="1200" spc="-100" noProof="0" dirty="0">
                <a:solidFill>
                  <a:schemeClr val="bg1"/>
                </a:solidFill>
                <a:latin typeface="HP Simplified" pitchFamily="34" charset="0"/>
                <a:ea typeface="+mj-ea"/>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userDrawn="1"/>
        </p:nvSpPr>
        <p:spPr>
          <a:xfrm>
            <a:off x="329185" y="4758803"/>
            <a:ext cx="8012545" cy="228600"/>
          </a:xfrm>
          <a:prstGeom prst="rect">
            <a:avLst/>
          </a:prstGeom>
          <a:noFill/>
        </p:spPr>
        <p:txBody>
          <a:bodyPr wrap="square" lIns="0" rtlCol="0">
            <a:noAutofit/>
          </a:bodyPr>
          <a:lstStyle/>
          <a:p>
            <a:pPr defTabSz="457189" fontAlgn="auto">
              <a:spcBef>
                <a:spcPts val="0"/>
              </a:spcBef>
              <a:spcAft>
                <a:spcPts val="0"/>
              </a:spcAft>
              <a:defRPr/>
            </a:pPr>
            <a:r>
              <a:rPr lang="en-US" sz="700" dirty="0">
                <a:solidFill>
                  <a:prstClr val="white"/>
                </a:solidFill>
                <a:latin typeface="HP Simplified"/>
                <a:cs typeface="HP Simplified"/>
              </a:rPr>
              <a:t>© Copyright 2012 Hewlett-Packard Development Company, L.P.  The information contained herein is subject to change without notice.</a:t>
            </a:r>
          </a:p>
        </p:txBody>
      </p:sp>
      <p:sp>
        <p:nvSpPr>
          <p:cNvPr id="5" name="Subtitle 2"/>
          <p:cNvSpPr>
            <a:spLocks noGrp="1"/>
          </p:cNvSpPr>
          <p:nvPr>
            <p:ph type="subTitle" idx="1" hasCustomPrompt="1"/>
          </p:nvPr>
        </p:nvSpPr>
        <p:spPr>
          <a:xfrm>
            <a:off x="325269" y="3305361"/>
            <a:ext cx="5148072" cy="649224"/>
          </a:xfrm>
          <a:prstGeom prst="rect">
            <a:avLst/>
          </a:prstGeom>
        </p:spPr>
        <p:txBody>
          <a:bodyPr>
            <a:noAutofit/>
          </a:bodyPr>
          <a:lstStyle>
            <a:lvl1pPr marL="0" indent="0" algn="l">
              <a:lnSpc>
                <a:spcPct val="100000"/>
              </a:lnSpc>
              <a:spcBef>
                <a:spcPts val="0"/>
              </a:spcBef>
              <a:buNone/>
              <a:defRPr sz="1800" b="0">
                <a:solidFill>
                  <a:srgbClr val="FFFFFF"/>
                </a:solidFill>
                <a:latin typeface="+mn-lt"/>
                <a:cs typeface="Aria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1443538413"/>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3799235468"/>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amp; Sub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1945737898"/>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Title with content">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30654898"/>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with content no blue">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1pPr>
              <a:defRPr sz="1600" b="0">
                <a:solidFill>
                  <a:schemeClr val="tx1"/>
                </a:solidFill>
              </a:defRPr>
            </a:lvl1pPr>
            <a:lvl2pPr marL="169859" indent="-169859">
              <a:buFont typeface="Arial" pitchFamily="34" charset="0"/>
              <a:buChar char="•"/>
              <a:defRPr sz="1400">
                <a:solidFill>
                  <a:srgbClr val="000000"/>
                </a:solidFill>
              </a:defRPr>
            </a:lvl2pPr>
            <a:lvl3pPr marL="346067" indent="-176209">
              <a:buSzPct val="80000"/>
              <a:buFont typeface="HP Simplified" pitchFamily="34" charset="0"/>
              <a:buChar char="–"/>
              <a:defRPr>
                <a:solidFill>
                  <a:srgbClr val="000000"/>
                </a:solidFill>
              </a:defRPr>
            </a:lvl3pPr>
            <a:lvl4pPr marL="515925" indent="-169859">
              <a:buSzPct val="100000"/>
              <a:buFont typeface="Arial" pitchFamily="34" charset="0"/>
              <a:buChar char="•"/>
              <a:defRPr>
                <a:solidFill>
                  <a:srgbClr val="000000"/>
                </a:solidFill>
              </a:defRPr>
            </a:lvl4pPr>
            <a:lvl5pPr marL="685783" indent="-169859">
              <a:buSzPct val="80000"/>
              <a:buFont typeface="HP Simplified"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28122431"/>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le with content all lines bullete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1pPr marL="169859" indent="-169859">
              <a:buFont typeface="Arial" pitchFamily="34" charset="0"/>
              <a:buChar char="•"/>
              <a:defRPr sz="1600" b="0">
                <a:solidFill>
                  <a:schemeClr val="tx1"/>
                </a:solidFill>
              </a:defRPr>
            </a:lvl1pPr>
            <a:lvl2pPr marL="346067" indent="-177796">
              <a:buSzPct val="80000"/>
              <a:buFont typeface="HP Simplified" pitchFamily="34" charset="0"/>
              <a:buChar char="–"/>
              <a:defRPr sz="1400">
                <a:solidFill>
                  <a:srgbClr val="000000"/>
                </a:solidFill>
              </a:defRPr>
            </a:lvl2pPr>
            <a:lvl3pPr marL="515925" indent="-169859">
              <a:buSzPct val="100000"/>
              <a:buFont typeface="Arial" pitchFamily="34" charset="0"/>
              <a:buChar char="•"/>
              <a:defRPr sz="1200">
                <a:solidFill>
                  <a:srgbClr val="000000"/>
                </a:solidFill>
              </a:defRPr>
            </a:lvl3pPr>
            <a:lvl4pPr marL="685783" indent="-169859">
              <a:buSzPct val="80000"/>
              <a:buFont typeface="HP Simplified" pitchFamily="34" charset="0"/>
              <a:buChar char="–"/>
              <a:defRPr>
                <a:solidFill>
                  <a:srgbClr val="000000"/>
                </a:solidFill>
              </a:defRPr>
            </a:lvl4pPr>
            <a:lvl5pPr marL="855641" indent="-169859">
              <a:buSzPct val="100000"/>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307912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Blue divider slid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5" y="238328"/>
            <a:ext cx="7222352" cy="2006703"/>
          </a:xfrm>
          <a:prstGeom prst="rect">
            <a:avLst/>
          </a:prstGeom>
        </p:spPr>
        <p:txBody>
          <a:bodyPr wrap="square" lIns="0" tIns="0" rIns="0" bIns="0" anchor="t" anchorCtr="0">
            <a:noAutofit/>
          </a:bodyPr>
          <a:lstStyle>
            <a:lvl1pPr algn="l">
              <a:lnSpc>
                <a:spcPct val="90000"/>
              </a:lnSpc>
              <a:defRPr sz="4000" b="1" i="0" spc="-100" baseline="0">
                <a:solidFill>
                  <a:schemeClr val="bg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8" name="TextBox 7"/>
          <p:cNvSpPr txBox="1"/>
          <p:nvPr userDrawn="1"/>
        </p:nvSpPr>
        <p:spPr>
          <a:xfrm>
            <a:off x="444502" y="4758803"/>
            <a:ext cx="8012545" cy="228600"/>
          </a:xfrm>
          <a:prstGeom prst="rect">
            <a:avLst/>
          </a:prstGeom>
          <a:noFill/>
        </p:spPr>
        <p:txBody>
          <a:bodyPr wrap="square" rtlCol="0">
            <a:noAutofit/>
          </a:bodyPr>
          <a:lstStyle/>
          <a:p>
            <a:pPr defTabSz="457189" fontAlgn="auto">
              <a:spcBef>
                <a:spcPts val="0"/>
              </a:spcBef>
              <a:spcAft>
                <a:spcPts val="0"/>
              </a:spcAft>
              <a:defRPr/>
            </a:pPr>
            <a:r>
              <a:rPr lang="en-US" sz="700" dirty="0">
                <a:solidFill>
                  <a:prstClr val="white"/>
                </a:solidFill>
                <a:latin typeface="HP Simplified"/>
                <a:cs typeface="HP Simplified"/>
              </a:rPr>
              <a:t>© Copyright 2013 Hewlett-Packard Development Company, L.P.  The information contained herein is subject to change without notice.</a:t>
            </a:r>
          </a:p>
        </p:txBody>
      </p:sp>
      <p:sp>
        <p:nvSpPr>
          <p:cNvPr id="9" name="TextBox 8"/>
          <p:cNvSpPr txBox="1"/>
          <p:nvPr userDrawn="1"/>
        </p:nvSpPr>
        <p:spPr bwMode="gray">
          <a:xfrm>
            <a:off x="329185" y="4788486"/>
            <a:ext cx="323009" cy="149332"/>
          </a:xfrm>
          <a:prstGeom prst="rect">
            <a:avLst/>
          </a:prstGeom>
        </p:spPr>
        <p:txBody>
          <a:bodyPr vert="horz" wrap="none" lIns="0" tIns="45720" rIns="91440" bIns="45720" rtlCol="0" anchor="ctr">
            <a:noAutofit/>
          </a:bodyPr>
          <a:lstStyle/>
          <a:p>
            <a:pPr defTabSz="685800" fontAlgn="auto">
              <a:spcBef>
                <a:spcPts val="0"/>
              </a:spcBef>
              <a:spcAft>
                <a:spcPts val="0"/>
              </a:spcAft>
            </a:pPr>
            <a:fld id="{6C5AF65D-6854-49AF-ABC5-48B5BA0EA842}" type="slidenum">
              <a:rPr lang="en-US" sz="700">
                <a:solidFill>
                  <a:prstClr val="white"/>
                </a:solidFill>
                <a:latin typeface="HP Simplified"/>
                <a:cs typeface="HP Simplified"/>
              </a:rPr>
              <a:pPr defTabSz="685800" fontAlgn="auto">
                <a:spcBef>
                  <a:spcPts val="0"/>
                </a:spcBef>
                <a:spcAft>
                  <a:spcPts val="0"/>
                </a:spcAft>
              </a:pPr>
              <a:t>‹#›</a:t>
            </a:fld>
            <a:endParaRPr lang="en-US" sz="700" dirty="0">
              <a:solidFill>
                <a:prstClr val="white"/>
              </a:solidFill>
              <a:latin typeface="HP Simplified"/>
              <a:cs typeface="HP Simplified"/>
            </a:endParaRPr>
          </a:p>
        </p:txBody>
      </p:sp>
    </p:spTree>
    <p:extLst>
      <p:ext uri="{BB962C8B-B14F-4D97-AF65-F5344CB8AC3E}">
        <p14:creationId xmlns:p14="http://schemas.microsoft.com/office/powerpoint/2010/main" val="837314790"/>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2"/>
            <a:ext cx="8119872" cy="3228975"/>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68415181"/>
      </p:ext>
    </p:extLst>
  </p:cSld>
  <p:clrMapOvr>
    <a:masterClrMapping/>
  </p:clrMapOvr>
  <p:timing>
    <p:tnLst>
      <p:par>
        <p:cTn id="1" dur="indefinite" restart="never" nodeType="tmRoot"/>
      </p:par>
    </p:tnLst>
  </p:timing>
  <p:hf hdr="0" ftr="0" dt="0"/>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le, sub title with content no blue">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1pPr>
              <a:defRPr sz="1600" b="0">
                <a:solidFill>
                  <a:schemeClr val="tx1"/>
                </a:solidFill>
              </a:defRPr>
            </a:lvl1pPr>
            <a:lvl2pPr marL="169859" indent="-169859">
              <a:buFont typeface="Arial" pitchFamily="34" charset="0"/>
              <a:buChar char="•"/>
              <a:defRPr sz="1400">
                <a:solidFill>
                  <a:srgbClr val="000000"/>
                </a:solidFill>
              </a:defRPr>
            </a:lvl2pPr>
            <a:lvl3pPr marL="346067" indent="-176209">
              <a:buSzPct val="80000"/>
              <a:buFont typeface="HP Simplified" pitchFamily="34" charset="0"/>
              <a:buChar char="–"/>
              <a:defRPr>
                <a:solidFill>
                  <a:srgbClr val="000000"/>
                </a:solidFill>
              </a:defRPr>
            </a:lvl3pPr>
            <a:lvl4pPr marL="515925" indent="-169859">
              <a:buSzPct val="100000"/>
              <a:buFont typeface="Arial" pitchFamily="34" charset="0"/>
              <a:buChar char="•"/>
              <a:defRPr>
                <a:solidFill>
                  <a:srgbClr val="000000"/>
                </a:solidFill>
              </a:defRPr>
            </a:lvl4pPr>
            <a:lvl5pPr marL="685783" indent="-169859">
              <a:buSzPct val="80000"/>
              <a:buFont typeface="HP Simplified"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134948159"/>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itle, sub title with content all lines bullete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1pPr marL="169859" indent="-169859">
              <a:buFont typeface="Arial" pitchFamily="34" charset="0"/>
              <a:buChar char="•"/>
              <a:defRPr sz="1600" b="0">
                <a:solidFill>
                  <a:schemeClr val="tx1"/>
                </a:solidFill>
              </a:defRPr>
            </a:lvl1pPr>
            <a:lvl2pPr marL="346067" indent="-176209">
              <a:buSzPct val="80000"/>
              <a:buFont typeface="HP Simplified" pitchFamily="34" charset="0"/>
              <a:buChar char="–"/>
              <a:defRPr sz="1400">
                <a:solidFill>
                  <a:srgbClr val="000000"/>
                </a:solidFill>
              </a:defRPr>
            </a:lvl2pPr>
            <a:lvl3pPr marL="515925" indent="-169859">
              <a:buSzPct val="100000"/>
              <a:buFont typeface="Arial" pitchFamily="34" charset="0"/>
              <a:buChar char="•"/>
              <a:defRPr sz="1200">
                <a:solidFill>
                  <a:srgbClr val="000000"/>
                </a:solidFill>
              </a:defRPr>
            </a:lvl3pPr>
            <a:lvl4pPr marL="685783" indent="-169859">
              <a:buSzPct val="80000"/>
              <a:buFont typeface="HP Simplified" pitchFamily="34" charset="0"/>
              <a:buChar char="–"/>
              <a:defRPr>
                <a:solidFill>
                  <a:srgbClr val="000000"/>
                </a:solidFill>
              </a:defRPr>
            </a:lvl4pPr>
            <a:lvl5pPr marL="855641" indent="-169859">
              <a:buSzPct val="100000"/>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769362556"/>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Title with 2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0" y="235064"/>
            <a:ext cx="8117206"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28613" y="1188721"/>
            <a:ext cx="4030662" cy="3219769"/>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9"/>
          <p:cNvSpPr>
            <a:spLocks noGrp="1"/>
          </p:cNvSpPr>
          <p:nvPr>
            <p:ph sz="quarter" idx="17"/>
          </p:nvPr>
        </p:nvSpPr>
        <p:spPr>
          <a:xfrm>
            <a:off x="4568826" y="1185864"/>
            <a:ext cx="387826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10552453"/>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2" y="235064"/>
            <a:ext cx="8460105"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28613" y="1188721"/>
            <a:ext cx="4030662" cy="3219769"/>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9"/>
          <p:cNvSpPr>
            <a:spLocks noGrp="1"/>
          </p:cNvSpPr>
          <p:nvPr>
            <p:ph sz="quarter" idx="17"/>
          </p:nvPr>
        </p:nvSpPr>
        <p:spPr>
          <a:xfrm>
            <a:off x="4568826" y="1185864"/>
            <a:ext cx="387826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955274714"/>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Half page, sub title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8" y="1186048"/>
            <a:ext cx="3878263" cy="3222441"/>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ubtitle 2"/>
          <p:cNvSpPr>
            <a:spLocks noGrp="1"/>
          </p:cNvSpPr>
          <p:nvPr>
            <p:ph type="subTitle" idx="1" hasCustomPrompt="1"/>
          </p:nvPr>
        </p:nvSpPr>
        <p:spPr bwMode="black">
          <a:xfrm>
            <a:off x="33147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254345780"/>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Half-page text with image no blu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8" y="1188721"/>
            <a:ext cx="3878263" cy="3219794"/>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1pPr>
              <a:defRPr sz="1600" b="0">
                <a:solidFill>
                  <a:schemeClr val="tx1"/>
                </a:solidFill>
              </a:defRPr>
            </a:lvl1pPr>
            <a:lvl2pPr marL="169859" indent="-169859">
              <a:buFont typeface="Arial" pitchFamily="34" charset="0"/>
              <a:buChar char="•"/>
              <a:defRPr sz="1400">
                <a:solidFill>
                  <a:srgbClr val="000000"/>
                </a:solidFill>
              </a:defRPr>
            </a:lvl2pPr>
            <a:lvl3pPr marL="346067" indent="-176209">
              <a:buSzPct val="80000"/>
              <a:buFont typeface="HP Simplified" pitchFamily="34" charset="0"/>
              <a:buChar char="–"/>
              <a:defRPr>
                <a:solidFill>
                  <a:srgbClr val="000000"/>
                </a:solidFill>
              </a:defRPr>
            </a:lvl3pPr>
            <a:lvl4pPr marL="515925" indent="-169859">
              <a:buSzPct val="100000"/>
              <a:buFont typeface="Arial" pitchFamily="34" charset="0"/>
              <a:buChar char="•"/>
              <a:defRPr>
                <a:solidFill>
                  <a:srgbClr val="000000"/>
                </a:solidFill>
              </a:defRPr>
            </a:lvl4pPr>
            <a:lvl5pPr marL="685783" indent="-169859">
              <a:buSzPct val="80000"/>
              <a:buFont typeface="HP Simplified"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3064566"/>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Half page, sub title with image no blu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8" y="1188721"/>
            <a:ext cx="3878263" cy="3219794"/>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1pPr>
              <a:defRPr sz="1600" b="0">
                <a:solidFill>
                  <a:schemeClr val="tx1"/>
                </a:solidFill>
              </a:defRPr>
            </a:lvl1pPr>
            <a:lvl2pPr marL="169859" indent="-169859">
              <a:buFont typeface="Arial" pitchFamily="34" charset="0"/>
              <a:buChar char="•"/>
              <a:defRPr sz="1400">
                <a:solidFill>
                  <a:srgbClr val="000000"/>
                </a:solidFill>
              </a:defRPr>
            </a:lvl2pPr>
            <a:lvl3pPr marL="346067" indent="-176209">
              <a:buSzPct val="80000"/>
              <a:buFont typeface="HP Simplified" pitchFamily="34" charset="0"/>
              <a:buChar char="–"/>
              <a:defRPr>
                <a:solidFill>
                  <a:srgbClr val="000000"/>
                </a:solidFill>
              </a:defRPr>
            </a:lvl3pPr>
            <a:lvl4pPr marL="515925" indent="-169859">
              <a:buSzPct val="100000"/>
              <a:buFont typeface="Arial" pitchFamily="34" charset="0"/>
              <a:buChar char="•"/>
              <a:defRPr>
                <a:solidFill>
                  <a:srgbClr val="000000"/>
                </a:solidFill>
              </a:defRPr>
            </a:lvl4pPr>
            <a:lvl5pPr marL="685783" indent="-169859">
              <a:buSzPct val="80000"/>
              <a:buFont typeface="HP Simplified"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ubtitle 2"/>
          <p:cNvSpPr>
            <a:spLocks noGrp="1"/>
          </p:cNvSpPr>
          <p:nvPr>
            <p:ph type="subTitle" idx="1" hasCustomPrompt="1"/>
          </p:nvPr>
        </p:nvSpPr>
        <p:spPr bwMode="black">
          <a:xfrm>
            <a:off x="33147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7190206"/>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Half-page text with image all lines bulleted">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8" y="1188721"/>
            <a:ext cx="3878263" cy="3219794"/>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1pPr marL="169859" indent="-169859">
              <a:buFont typeface="Arial" pitchFamily="34" charset="0"/>
              <a:buChar char="•"/>
              <a:defRPr sz="1600" b="0">
                <a:solidFill>
                  <a:schemeClr val="tx1"/>
                </a:solidFill>
              </a:defRPr>
            </a:lvl1pPr>
            <a:lvl2pPr marL="346067" indent="-176209">
              <a:buSzPct val="80000"/>
              <a:buFont typeface="HP Simplified" pitchFamily="34" charset="0"/>
              <a:buChar char="–"/>
              <a:tabLst>
                <a:tab pos="803255" algn="l"/>
              </a:tabLst>
              <a:defRPr sz="1400">
                <a:solidFill>
                  <a:srgbClr val="000000"/>
                </a:solidFill>
              </a:defRPr>
            </a:lvl2pPr>
            <a:lvl3pPr marL="515925" indent="-169859">
              <a:buSzPct val="100000"/>
              <a:buFont typeface="Arial" pitchFamily="34" charset="0"/>
              <a:buChar char="•"/>
              <a:defRPr>
                <a:solidFill>
                  <a:srgbClr val="000000"/>
                </a:solidFill>
              </a:defRPr>
            </a:lvl3pPr>
            <a:lvl4pPr marL="685783" indent="-169859">
              <a:buSzPct val="80000"/>
              <a:buFont typeface="HP Simplified" pitchFamily="34" charset="0"/>
              <a:buChar char="–"/>
              <a:defRPr>
                <a:solidFill>
                  <a:srgbClr val="000000"/>
                </a:solidFill>
              </a:defRPr>
            </a:lvl4pPr>
            <a:lvl5pPr marL="855641" indent="-169859">
              <a:buSzPct val="80000"/>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0021501"/>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alf page, sub title with image all lines bulleted">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8" y="1188721"/>
            <a:ext cx="3878263" cy="3219794"/>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1pPr marL="169859" indent="-169859">
              <a:buFont typeface="Arial" pitchFamily="34" charset="0"/>
              <a:buChar char="•"/>
              <a:defRPr sz="1600" b="0">
                <a:solidFill>
                  <a:schemeClr val="tx1"/>
                </a:solidFill>
              </a:defRPr>
            </a:lvl1pPr>
            <a:lvl2pPr marL="346067" indent="-176209">
              <a:buSzPct val="80000"/>
              <a:buFont typeface="HP Simplified" pitchFamily="34" charset="0"/>
              <a:buChar char="–"/>
              <a:tabLst>
                <a:tab pos="803255" algn="l"/>
              </a:tabLst>
              <a:defRPr sz="1400">
                <a:solidFill>
                  <a:srgbClr val="000000"/>
                </a:solidFill>
              </a:defRPr>
            </a:lvl2pPr>
            <a:lvl3pPr marL="515925" indent="-169859">
              <a:buSzPct val="100000"/>
              <a:buFont typeface="Arial" pitchFamily="34" charset="0"/>
              <a:buChar char="•"/>
              <a:defRPr>
                <a:solidFill>
                  <a:srgbClr val="000000"/>
                </a:solidFill>
              </a:defRPr>
            </a:lvl3pPr>
            <a:lvl4pPr marL="685783" indent="-169859">
              <a:buSzPct val="80000"/>
              <a:buFont typeface="HP Simplified" pitchFamily="34" charset="0"/>
              <a:buChar char="–"/>
              <a:defRPr>
                <a:solidFill>
                  <a:srgbClr val="000000"/>
                </a:solidFill>
              </a:defRPr>
            </a:lvl4pPr>
            <a:lvl5pPr marL="855641" indent="-169859">
              <a:buSzPct val="80000"/>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ubtitle 2"/>
          <p:cNvSpPr>
            <a:spLocks noGrp="1"/>
          </p:cNvSpPr>
          <p:nvPr>
            <p:ph type="subTitle" idx="1" hasCustomPrompt="1"/>
          </p:nvPr>
        </p:nvSpPr>
        <p:spPr bwMode="black">
          <a:xfrm>
            <a:off x="33147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13625572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EW Blue title slide ">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8290197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413"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p:cNvSpPr>
            <a:spLocks noGrp="1"/>
          </p:cNvSpPr>
          <p:nvPr>
            <p:ph type="ctrTitle" hasCustomPrompt="1"/>
            <p:custDataLst>
              <p:tags r:id="rId3"/>
            </p:custDataLst>
          </p:nvPr>
        </p:nvSpPr>
        <p:spPr bwMode="black">
          <a:xfrm>
            <a:off x="329184" y="2036820"/>
            <a:ext cx="6858000" cy="1206484"/>
          </a:xfrm>
        </p:spPr>
        <p:txBody>
          <a:bodyPr anchor="b"/>
          <a:lstStyle>
            <a:lvl1pPr>
              <a:lnSpc>
                <a:spcPct val="90000"/>
              </a:lnSpc>
              <a:defRPr sz="4600" spc="-1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hasCustomPrompt="1"/>
            <p:custDataLst>
              <p:tags r:id="rId4"/>
            </p:custDataLst>
          </p:nvPr>
        </p:nvSpPr>
        <p:spPr bwMode="black">
          <a:xfrm>
            <a:off x="329184" y="3251684"/>
            <a:ext cx="6858000" cy="9144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White_RGB_150_LG.png"/>
          <p:cNvPicPr>
            <a:picLocks noChangeAspect="1"/>
          </p:cNvPicPr>
          <p:nvPr userDrawn="1">
            <p:custDataLst>
              <p:tags r:id="rId5"/>
            </p:custDataLst>
          </p:nvPr>
        </p:nvPicPr>
        <p:blipFill>
          <a:blip r:embed="rId10" cstate="screen">
            <a:extLst>
              <a:ext uri="{28A0092B-C50C-407E-A947-70E740481C1C}">
                <a14:useLocalDpi xmlns:a14="http://schemas.microsoft.com/office/drawing/2010/main"/>
              </a:ext>
            </a:extLst>
          </a:blip>
          <a:stretch>
            <a:fillRect/>
          </a:stretch>
        </p:blipFill>
        <p:spPr>
          <a:xfrm>
            <a:off x="6949440" y="365760"/>
            <a:ext cx="1883664" cy="1883664"/>
          </a:xfrm>
          <a:prstGeom prst="rect">
            <a:avLst/>
          </a:prstGeom>
        </p:spPr>
      </p:pic>
      <p:sp>
        <p:nvSpPr>
          <p:cNvPr id="6" name="TextBox 5"/>
          <p:cNvSpPr txBox="1"/>
          <p:nvPr userDrawn="1">
            <p:custDataLst>
              <p:tags r:id="rId6"/>
            </p:custDataLst>
          </p:nvPr>
        </p:nvSpPr>
        <p:spPr>
          <a:xfrm>
            <a:off x="329184" y="4758803"/>
            <a:ext cx="8012545" cy="228600"/>
          </a:xfrm>
          <a:prstGeom prst="rect">
            <a:avLst/>
          </a:prstGeom>
          <a:noFill/>
        </p:spPr>
        <p:txBody>
          <a:bodyPr wrap="square" lIns="0" rtlCol="0">
            <a:noAutofit/>
          </a:bodyPr>
          <a:lstStyle/>
          <a:p>
            <a:pPr fontAlgn="auto">
              <a:spcBef>
                <a:spcPts val="0"/>
              </a:spcBef>
              <a:spcAft>
                <a:spcPts val="0"/>
              </a:spcAft>
              <a:defRPr/>
            </a:pPr>
            <a:r>
              <a:rPr lang="en-US" sz="700" dirty="0" smtClean="0">
                <a:solidFill>
                  <a:prstClr val="white"/>
                </a:solidFill>
                <a:latin typeface="HP Simplified"/>
                <a:cs typeface="HP Simplified"/>
              </a:rPr>
              <a:t>© Copyright 2012 Hewlett-Packard Development Company, L.P.  The information contained herein is subject to change without notice.</a:t>
            </a:r>
          </a:p>
        </p:txBody>
      </p:sp>
    </p:spTree>
    <p:extLst>
      <p:ext uri="{BB962C8B-B14F-4D97-AF65-F5344CB8AC3E}">
        <p14:creationId xmlns:p14="http://schemas.microsoft.com/office/powerpoint/2010/main" val="24116130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White divider slide">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5" y="237745"/>
            <a:ext cx="7222352" cy="2006703"/>
          </a:xfrm>
          <a:prstGeom prst="rect">
            <a:avLst/>
          </a:prstGeom>
        </p:spPr>
        <p:txBody>
          <a:bodyPr wrap="square" lIns="0" tIns="0" rIns="0" bIns="0" anchor="t" anchorCtr="0">
            <a:noAutofit/>
          </a:bodyPr>
          <a:lstStyle>
            <a:lvl1pPr algn="l">
              <a:lnSpc>
                <a:spcPct val="90000"/>
              </a:lnSpc>
              <a:defRPr sz="4000" b="1" i="0" spc="-100">
                <a:solidFill>
                  <a:schemeClr val="tx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userDrawn="1"/>
        </p:nvSpPr>
        <p:spPr>
          <a:xfrm>
            <a:off x="329185" y="4758803"/>
            <a:ext cx="8012545" cy="228600"/>
          </a:xfrm>
          <a:prstGeom prst="rect">
            <a:avLst/>
          </a:prstGeom>
          <a:noFill/>
        </p:spPr>
        <p:txBody>
          <a:bodyPr wrap="square" lIns="0" rtlCol="0">
            <a:noAutofit/>
          </a:bodyPr>
          <a:lstStyle/>
          <a:p>
            <a:pPr defTabSz="457189" fontAlgn="auto">
              <a:spcBef>
                <a:spcPts val="0"/>
              </a:spcBef>
              <a:spcAft>
                <a:spcPts val="0"/>
              </a:spcAft>
              <a:defRPr/>
            </a:pPr>
            <a:r>
              <a:rPr lang="en-US" sz="700" dirty="0">
                <a:solidFill>
                  <a:srgbClr val="B9B8BB"/>
                </a:solidFill>
                <a:latin typeface="HP Simplified"/>
                <a:cs typeface="HP Simplified"/>
              </a:rPr>
              <a:t>© Copyright 2013 Hewlett-Packard Development Company, L.P.  The information contained herein is subject to change without notice.</a:t>
            </a:r>
          </a:p>
        </p:txBody>
      </p:sp>
      <p:pic>
        <p:nvPicPr>
          <p:cNvPr id="5" name="Picture 4" descr="HP_Blue_RGB_150_SM.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03920" y="4535424"/>
            <a:ext cx="365760" cy="365760"/>
          </a:xfrm>
          <a:prstGeom prst="rect">
            <a:avLst/>
          </a:prstGeom>
        </p:spPr>
      </p:pic>
    </p:spTree>
    <p:extLst>
      <p:ext uri="{BB962C8B-B14F-4D97-AF65-F5344CB8AC3E}">
        <p14:creationId xmlns:p14="http://schemas.microsoft.com/office/powerpoint/2010/main" val="1624416013"/>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_Ttitle, sub title with three columns">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2" y="235063"/>
            <a:ext cx="8460105" cy="429768"/>
          </a:xfrm>
        </p:spPr>
        <p:txBody>
          <a:bodyPr/>
          <a:lstStyle>
            <a:lvl1pPr>
              <a:defRPr>
                <a:solidFill>
                  <a:srgbClr val="000000"/>
                </a:solidFill>
              </a:defRPr>
            </a:lvl1pPr>
          </a:lstStyle>
          <a:p>
            <a:r>
              <a:rPr lang="en-US" noProof="0" dirty="0" smtClean="0"/>
              <a:t>Click to edit master title style</a:t>
            </a:r>
            <a:endParaRPr lang="en-US" noProof="0" dirty="0"/>
          </a:p>
        </p:txBody>
      </p:sp>
      <p:sp>
        <p:nvSpPr>
          <p:cNvPr id="9" name="Content Placeholder 8"/>
          <p:cNvSpPr>
            <a:spLocks noGrp="1"/>
          </p:cNvSpPr>
          <p:nvPr>
            <p:ph sz="quarter" idx="16"/>
          </p:nvPr>
        </p:nvSpPr>
        <p:spPr>
          <a:xfrm>
            <a:off x="329184" y="1189039"/>
            <a:ext cx="252374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1"/>
          <p:cNvSpPr>
            <a:spLocks noGrp="1"/>
          </p:cNvSpPr>
          <p:nvPr>
            <p:ph sz="quarter" idx="17"/>
          </p:nvPr>
        </p:nvSpPr>
        <p:spPr>
          <a:xfrm>
            <a:off x="3124486" y="1189040"/>
            <a:ext cx="2523744" cy="32226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8"/>
          </p:nvPr>
        </p:nvSpPr>
        <p:spPr>
          <a:xfrm>
            <a:off x="5919788" y="1189039"/>
            <a:ext cx="2527300"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 hasCustomPrompt="1"/>
          </p:nvPr>
        </p:nvSpPr>
        <p:spPr bwMode="black">
          <a:xfrm>
            <a:off x="33147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1070537027"/>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cSld name="Title, sub title with bullets ">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1" y="564724"/>
            <a:ext cx="8534719"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181778"/>
            <a:ext cx="8534718"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894917"/>
            <a:ext cx="8179816" cy="3688991"/>
          </a:xfrm>
        </p:spPr>
        <p:txBody>
          <a:bodyPr wrap="square">
            <a:noAutofit/>
          </a:bodyPr>
          <a:lstStyle>
            <a:lvl1pPr marL="169859" indent="-169859">
              <a:defRPr b="0">
                <a:solidFill>
                  <a:schemeClr val="tx1"/>
                </a:solidFill>
              </a:defRPr>
            </a:lvl1pPr>
            <a:lvl2pPr marL="341305" indent="-180971">
              <a:defRPr>
                <a:solidFill>
                  <a:srgbClr val="000000"/>
                </a:solidFill>
              </a:defRPr>
            </a:lvl2pPr>
            <a:lvl3pPr>
              <a:defRPr lang="en-US" sz="1400" b="0" i="0" kern="1200" dirty="0" smtClean="0">
                <a:solidFill>
                  <a:srgbClr val="000000"/>
                </a:solidFill>
                <a:latin typeface="HP Simplified" pitchFamily="34" charset="0"/>
                <a:ea typeface="+mn-ea"/>
                <a:cs typeface="HP Simplified" pitchFamily="34" charset="0"/>
              </a:defRPr>
            </a:lvl3pPr>
            <a:lvl4pPr>
              <a:spcAft>
                <a:spcPts val="40"/>
              </a:spcAft>
              <a:defRPr lang="en-US" sz="1400" b="0" i="0" kern="1200" dirty="0" smtClean="0">
                <a:solidFill>
                  <a:srgbClr val="000000"/>
                </a:solidFill>
                <a:latin typeface="HP Simplified" pitchFamily="34" charset="0"/>
                <a:ea typeface="+mn-ea"/>
                <a:cs typeface="HP Simplified" pitchFamily="34" charset="0"/>
              </a:defRPr>
            </a:lvl4pPr>
            <a:lvl5pPr>
              <a:spcAft>
                <a:spcPts val="40"/>
              </a:spcAft>
              <a:defRPr>
                <a:solidFill>
                  <a:srgbClr val="000000"/>
                </a:solidFill>
              </a:defRPr>
            </a:lvl5pPr>
            <a:lvl6pPr marL="688958" indent="-225419" algn="l" defTabSz="457189" rtl="0" eaLnBrk="1" latinLnBrk="0" hangingPunct="1">
              <a:lnSpc>
                <a:spcPct val="100000"/>
              </a:lnSpc>
              <a:spcBef>
                <a:spcPts val="0"/>
              </a:spcBef>
              <a:spcAft>
                <a:spcPts val="40"/>
              </a:spcAft>
              <a:buFont typeface="HP Simplified" pitchFamily="34" charset="0"/>
              <a:buChar char="-"/>
              <a:defRPr lang="en-US" sz="1400" b="0" i="0" kern="1200" dirty="0">
                <a:solidFill>
                  <a:srgbClr val="000000"/>
                </a:solidFill>
                <a:latin typeface="+mn-lt"/>
                <a:ea typeface="+mn-ea"/>
                <a:cs typeface="HP Simplified" pitchFamily="34" charset="0"/>
              </a:defRPr>
            </a:lvl6pPr>
            <a:lvl7pPr marL="914378" indent="-225419">
              <a:spcAft>
                <a:spcPts val="40"/>
              </a:spcAft>
              <a:defRPr sz="1400">
                <a:latin typeface="+mn-lt"/>
              </a:defRPr>
            </a:lvl7pPr>
          </a:lstStyle>
          <a:p>
            <a:pPr marL="169859" lvl="2" indent="-169859" algn="l" defTabSz="457189" rtl="0" eaLnBrk="1" latinLnBrk="0" hangingPunct="1">
              <a:lnSpc>
                <a:spcPct val="100000"/>
              </a:lnSpc>
              <a:spcBef>
                <a:spcPts val="0"/>
              </a:spcBef>
              <a:spcAft>
                <a:spcPts val="400"/>
              </a:spcAft>
              <a:buFont typeface="Arial"/>
              <a:buChar char="•"/>
            </a:pPr>
            <a:r>
              <a:rPr lang="en-US" dirty="0" smtClean="0"/>
              <a:t>Click to edit Master text styles</a:t>
            </a:r>
          </a:p>
          <a:p>
            <a:pPr marL="341305" lvl="3" indent="-180971" algn="l" defTabSz="457189" rtl="0" eaLnBrk="1" latinLnBrk="0" hangingPunct="1">
              <a:lnSpc>
                <a:spcPct val="100000"/>
              </a:lnSpc>
              <a:spcBef>
                <a:spcPts val="0"/>
              </a:spcBef>
              <a:spcAft>
                <a:spcPts val="400"/>
              </a:spcAft>
              <a:buSzPct val="80000"/>
              <a:buFont typeface="Lucida Grande"/>
              <a:buChar char="−"/>
            </a:pPr>
            <a:r>
              <a:rPr lang="en-US" dirty="0" smtClean="0"/>
              <a:t>Second level</a:t>
            </a:r>
          </a:p>
          <a:p>
            <a:pPr lvl="4"/>
            <a:r>
              <a:rPr lang="en-US" dirty="0" smtClean="0"/>
              <a:t>Third level</a:t>
            </a:r>
          </a:p>
          <a:p>
            <a:pPr lvl="5"/>
            <a:r>
              <a:rPr lang="en-US" dirty="0" smtClean="0"/>
              <a:t>Fourth level</a:t>
            </a:r>
          </a:p>
          <a:p>
            <a:pPr lvl="6"/>
            <a:r>
              <a:rPr lang="en-US" dirty="0" smtClean="0"/>
              <a:t>Fifth level</a:t>
            </a:r>
            <a:endParaRPr lang="en-US" dirty="0"/>
          </a:p>
        </p:txBody>
      </p:sp>
    </p:spTree>
    <p:extLst>
      <p:ext uri="{BB962C8B-B14F-4D97-AF65-F5344CB8AC3E}">
        <p14:creationId xmlns:p14="http://schemas.microsoft.com/office/powerpoint/2010/main" val="3827259633"/>
      </p:ext>
    </p:extLst>
  </p:cSld>
  <p:clrMapOvr>
    <a:masterClrMapping/>
  </p:clrMapOvr>
  <p:timing>
    <p:tnLst>
      <p:par>
        <p:cTn id="1" dur="indefinite" restart="never" nodeType="tmRoot"/>
      </p:par>
    </p:tnLst>
  </p:timing>
  <p:hf hdr="0" ftr="0" dt="0"/>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1Lin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39726" y="315469"/>
            <a:ext cx="8375650" cy="329803"/>
          </a:xfrm>
          <a:prstGeom prst="rect">
            <a:avLst/>
          </a:prstGeom>
        </p:spPr>
        <p:txBody>
          <a:bodyPr anchor="t" anchorCtr="0">
            <a:noAutofit/>
          </a:bodyPr>
          <a:lstStyle>
            <a:lvl1pPr marL="0" marR="0" indent="0" algn="l" defTabSz="914378" rtl="0" eaLnBrk="1" fontAlgn="auto" latinLnBrk="0" hangingPunct="1">
              <a:lnSpc>
                <a:spcPts val="3300"/>
              </a:lnSpc>
              <a:spcBef>
                <a:spcPct val="0"/>
              </a:spcBef>
              <a:spcAft>
                <a:spcPts val="0"/>
              </a:spcAft>
              <a:buClrTx/>
              <a:buSzTx/>
              <a:buFontTx/>
              <a:buNone/>
              <a:tabLst/>
              <a:defRPr sz="3300" baseline="0">
                <a:solidFill>
                  <a:schemeClr val="tx1"/>
                </a:solidFill>
                <a:latin typeface="Futura Bk" pitchFamily="34" charset="0"/>
              </a:defRPr>
            </a:lvl1pPr>
          </a:lstStyle>
          <a:p>
            <a:r>
              <a:rPr lang="en-US" dirty="0" smtClean="0"/>
              <a:t>Single Line Title</a:t>
            </a:r>
            <a:endParaRPr lang="en-US" dirty="0"/>
          </a:p>
        </p:txBody>
      </p:sp>
      <p:sp>
        <p:nvSpPr>
          <p:cNvPr id="7" name="Date Placeholder 6"/>
          <p:cNvSpPr>
            <a:spLocks noGrp="1"/>
          </p:cNvSpPr>
          <p:nvPr>
            <p:ph type="dt" sz="half" idx="10"/>
          </p:nvPr>
        </p:nvSpPr>
        <p:spPr>
          <a:xfrm>
            <a:off x="727899" y="4855464"/>
            <a:ext cx="1097280" cy="150876"/>
          </a:xfrm>
          <a:prstGeom prst="rect">
            <a:avLst/>
          </a:prstGeom>
        </p:spPr>
        <p:txBody>
          <a:bodyPr/>
          <a:lstStyle/>
          <a:p>
            <a:pPr defTabSz="457189" fontAlgn="auto">
              <a:spcBef>
                <a:spcPts val="0"/>
              </a:spcBef>
              <a:spcAft>
                <a:spcPts val="0"/>
              </a:spcAft>
            </a:pPr>
            <a:fld id="{B0E6E5D7-5925-4F25-8B2B-531268E6367B}" type="datetime3">
              <a:rPr lang="en-US" smtClean="0">
                <a:solidFill>
                  <a:prstClr val="black"/>
                </a:solidFill>
                <a:latin typeface="HP Simplified"/>
              </a:rPr>
              <a:pPr defTabSz="457189" fontAlgn="auto">
                <a:spcBef>
                  <a:spcPts val="0"/>
                </a:spcBef>
                <a:spcAft>
                  <a:spcPts val="0"/>
                </a:spcAft>
              </a:pPr>
              <a:t>11 December 2013</a:t>
            </a:fld>
            <a:endParaRPr lang="en-US" dirty="0">
              <a:solidFill>
                <a:prstClr val="black"/>
              </a:solidFill>
              <a:latin typeface="HP Simplified"/>
            </a:endParaRPr>
          </a:p>
        </p:txBody>
      </p:sp>
      <p:sp>
        <p:nvSpPr>
          <p:cNvPr id="8" name="Slide Number Placeholder 7"/>
          <p:cNvSpPr>
            <a:spLocks noGrp="1"/>
          </p:cNvSpPr>
          <p:nvPr>
            <p:ph type="sldNum" sz="quarter" idx="11"/>
          </p:nvPr>
        </p:nvSpPr>
        <p:spPr>
          <a:xfrm>
            <a:off x="365760" y="4855464"/>
            <a:ext cx="320040" cy="150876"/>
          </a:xfrm>
          <a:prstGeom prst="rect">
            <a:avLst/>
          </a:prstGeom>
        </p:spPr>
        <p:txBody>
          <a:bodyPr/>
          <a:lstStyle/>
          <a:p>
            <a:pPr defTabSz="457189" fontAlgn="auto">
              <a:spcBef>
                <a:spcPts val="0"/>
              </a:spcBef>
              <a:spcAft>
                <a:spcPts val="0"/>
              </a:spcAft>
            </a:pPr>
            <a:fld id="{39FE57C1-99E3-4342-90AE-63D315326D4A}" type="slidenum">
              <a:rPr lang="en-US" smtClean="0">
                <a:solidFill>
                  <a:prstClr val="black"/>
                </a:solidFill>
                <a:latin typeface="HP Simplified"/>
              </a:rPr>
              <a:pPr defTabSz="457189" fontAlgn="auto">
                <a:spcBef>
                  <a:spcPts val="0"/>
                </a:spcBef>
                <a:spcAft>
                  <a:spcPts val="0"/>
                </a:spcAft>
              </a:pPr>
              <a:t>‹#›</a:t>
            </a:fld>
            <a:endParaRPr lang="en-US" dirty="0">
              <a:solidFill>
                <a:prstClr val="black"/>
              </a:solidFill>
              <a:latin typeface="HP Simplified"/>
            </a:endParaRPr>
          </a:p>
        </p:txBody>
      </p:sp>
      <p:sp>
        <p:nvSpPr>
          <p:cNvPr id="10" name="Footer Placeholder 9"/>
          <p:cNvSpPr>
            <a:spLocks noGrp="1"/>
          </p:cNvSpPr>
          <p:nvPr>
            <p:ph type="ftr" sz="quarter" idx="12"/>
          </p:nvPr>
        </p:nvSpPr>
        <p:spPr>
          <a:xfrm>
            <a:off x="3981352" y="4855464"/>
            <a:ext cx="3291840" cy="150876"/>
          </a:xfrm>
          <a:prstGeom prst="rect">
            <a:avLst/>
          </a:prstGeom>
        </p:spPr>
        <p:txBody>
          <a:bodyPr/>
          <a:lstStyle/>
          <a:p>
            <a:pPr defTabSz="457189" fontAlgn="auto">
              <a:spcBef>
                <a:spcPts val="0"/>
              </a:spcBef>
              <a:spcAft>
                <a:spcPts val="0"/>
              </a:spcAft>
            </a:pPr>
            <a:r>
              <a:rPr lang="en-US" smtClean="0">
                <a:solidFill>
                  <a:prstClr val="black"/>
                </a:solidFill>
                <a:latin typeface="HP Simplified"/>
              </a:rPr>
              <a:t>HP Confidential</a:t>
            </a:r>
            <a:endParaRPr lang="en-US" dirty="0">
              <a:solidFill>
                <a:prstClr val="black"/>
              </a:solidFill>
              <a:latin typeface="HP Simplified"/>
            </a:endParaRPr>
          </a:p>
        </p:txBody>
      </p:sp>
    </p:spTree>
    <p:extLst>
      <p:ext uri="{BB962C8B-B14F-4D97-AF65-F5344CB8AC3E}">
        <p14:creationId xmlns:p14="http://schemas.microsoft.com/office/powerpoint/2010/main" val="3116906992"/>
      </p:ext>
    </p:extLst>
  </p:cSld>
  <p:clrMapOvr>
    <a:masterClrMapping/>
  </p:clrMapOvr>
  <p:transition>
    <p:fade thruBlk="1"/>
  </p:transition>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1Line with Subtitle">
    <p:spTree>
      <p:nvGrpSpPr>
        <p:cNvPr id="1" name=""/>
        <p:cNvGrpSpPr/>
        <p:nvPr/>
      </p:nvGrpSpPr>
      <p:grpSpPr>
        <a:xfrm>
          <a:off x="0" y="0"/>
          <a:ext cx="0" cy="0"/>
          <a:chOff x="0" y="0"/>
          <a:chExt cx="0" cy="0"/>
        </a:xfrm>
      </p:grpSpPr>
      <p:sp>
        <p:nvSpPr>
          <p:cNvPr id="7" name="Text Placeholder 12"/>
          <p:cNvSpPr>
            <a:spLocks noGrp="1"/>
          </p:cNvSpPr>
          <p:nvPr>
            <p:ph type="body" sz="quarter" idx="14" hasCustomPrompt="1"/>
          </p:nvPr>
        </p:nvSpPr>
        <p:spPr>
          <a:xfrm>
            <a:off x="358775" y="759968"/>
            <a:ext cx="8375904" cy="294965"/>
          </a:xfrm>
          <a:prstGeom prst="rect">
            <a:avLst/>
          </a:prstGeom>
        </p:spPr>
        <p:txBody>
          <a:bodyPr vert="horz" lIns="91440" tIns="45720" rIns="91440" bIns="45720" rtlCol="0">
            <a:noAutofit/>
          </a:bodyPr>
          <a:lstStyle>
            <a:lvl1pPr marL="173034" indent="-173034">
              <a:buNone/>
              <a:defRPr lang="en-US" dirty="0" smtClean="0">
                <a:solidFill>
                  <a:schemeClr val="tx2"/>
                </a:solidFill>
                <a:latin typeface="Futura Bk" pitchFamily="34" charset="0"/>
              </a:defRPr>
            </a:lvl1pPr>
          </a:lstStyle>
          <a:p>
            <a:pPr marL="0" lvl="0" indent="0"/>
            <a:r>
              <a:rPr lang="en-US" dirty="0" smtClean="0"/>
              <a:t>Subtitle placeholder here</a:t>
            </a:r>
          </a:p>
        </p:txBody>
      </p:sp>
      <p:sp>
        <p:nvSpPr>
          <p:cNvPr id="11" name="Title 8"/>
          <p:cNvSpPr>
            <a:spLocks noGrp="1"/>
          </p:cNvSpPr>
          <p:nvPr>
            <p:ph type="title" hasCustomPrompt="1"/>
          </p:nvPr>
        </p:nvSpPr>
        <p:spPr>
          <a:xfrm>
            <a:off x="339725" y="304713"/>
            <a:ext cx="8394192" cy="409343"/>
          </a:xfrm>
          <a:prstGeom prst="rect">
            <a:avLst/>
          </a:prstGeom>
        </p:spPr>
        <p:txBody>
          <a:bodyPr anchor="t" anchorCtr="0">
            <a:spAutoFit/>
          </a:bodyPr>
          <a:lstStyle>
            <a:lvl1pPr marL="0" marR="0" indent="0" algn="l" defTabSz="914378" rtl="0" eaLnBrk="1" fontAlgn="auto" latinLnBrk="0" hangingPunct="1">
              <a:lnSpc>
                <a:spcPct val="95000"/>
              </a:lnSpc>
              <a:spcBef>
                <a:spcPct val="0"/>
              </a:spcBef>
              <a:spcAft>
                <a:spcPts val="0"/>
              </a:spcAft>
              <a:buClrTx/>
              <a:buSzTx/>
              <a:buFontTx/>
              <a:buNone/>
              <a:tabLst/>
              <a:defRPr sz="2800" baseline="0">
                <a:solidFill>
                  <a:schemeClr val="tx1"/>
                </a:solidFill>
                <a:latin typeface="Futura Bk" pitchFamily="34" charset="0"/>
              </a:defRPr>
            </a:lvl1pPr>
          </a:lstStyle>
          <a:p>
            <a:r>
              <a:rPr lang="en-US" dirty="0" smtClean="0"/>
              <a:t>Single line title</a:t>
            </a:r>
            <a:endParaRPr lang="en-US" dirty="0"/>
          </a:p>
        </p:txBody>
      </p:sp>
    </p:spTree>
    <p:extLst>
      <p:ext uri="{BB962C8B-B14F-4D97-AF65-F5344CB8AC3E}">
        <p14:creationId xmlns:p14="http://schemas.microsoft.com/office/powerpoint/2010/main" val="2834915293"/>
      </p:ext>
    </p:extLst>
  </p:cSld>
  <p:clrMapOvr>
    <a:masterClrMapping/>
  </p:clrMapOvr>
  <p:transition>
    <p:wipe dir="r"/>
  </p:transition>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1Line, Subtitle and Content">
    <p:spTree>
      <p:nvGrpSpPr>
        <p:cNvPr id="1" name=""/>
        <p:cNvGrpSpPr/>
        <p:nvPr/>
      </p:nvGrpSpPr>
      <p:grpSpPr>
        <a:xfrm>
          <a:off x="0" y="0"/>
          <a:ext cx="0" cy="0"/>
          <a:chOff x="0" y="0"/>
          <a:chExt cx="0" cy="0"/>
        </a:xfrm>
      </p:grpSpPr>
      <p:sp>
        <p:nvSpPr>
          <p:cNvPr id="13" name="Text Placeholder 12"/>
          <p:cNvSpPr>
            <a:spLocks noGrp="1"/>
          </p:cNvSpPr>
          <p:nvPr>
            <p:ph type="body" sz="quarter" idx="14" hasCustomPrompt="1"/>
          </p:nvPr>
        </p:nvSpPr>
        <p:spPr>
          <a:xfrm>
            <a:off x="358775" y="759968"/>
            <a:ext cx="8375142" cy="294965"/>
          </a:xfrm>
          <a:prstGeom prst="rect">
            <a:avLst/>
          </a:prstGeom>
        </p:spPr>
        <p:txBody>
          <a:bodyPr>
            <a:noAutofit/>
          </a:bodyPr>
          <a:lstStyle>
            <a:lvl1pPr marL="0" indent="0">
              <a:lnSpc>
                <a:spcPct val="95000"/>
              </a:lnSpc>
              <a:buNone/>
              <a:defRPr lang="en-US" sz="2000" kern="1200" dirty="0" smtClean="0">
                <a:solidFill>
                  <a:schemeClr val="tx2"/>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Subtitle placeholder here</a:t>
            </a:r>
          </a:p>
        </p:txBody>
      </p:sp>
      <p:sp>
        <p:nvSpPr>
          <p:cNvPr id="8" name="Content Placeholder 12"/>
          <p:cNvSpPr>
            <a:spLocks noGrp="1"/>
          </p:cNvSpPr>
          <p:nvPr>
            <p:ph sz="quarter" idx="18"/>
          </p:nvPr>
        </p:nvSpPr>
        <p:spPr>
          <a:xfrm>
            <a:off x="365760" y="1152144"/>
            <a:ext cx="8366760" cy="3429000"/>
          </a:xfrm>
        </p:spPr>
        <p:txBody>
          <a:bodyPr/>
          <a:lstStyle>
            <a:lvl1pPr>
              <a:buSzPct val="80000"/>
              <a:buFont typeface="Arial" pitchFamily="34" charset="0"/>
              <a:buChar char="•"/>
              <a:defRPr sz="2000">
                <a:solidFill>
                  <a:schemeClr val="tx1"/>
                </a:solidFill>
              </a:defRPr>
            </a:lvl1pPr>
            <a:lvl2pPr>
              <a:buSzPct val="80000"/>
              <a:buFont typeface="Futura Bk" pitchFamily="34" charset="0"/>
              <a:buChar char="–"/>
              <a:defRPr sz="1600">
                <a:solidFill>
                  <a:schemeClr val="tx1"/>
                </a:solidFill>
              </a:defRPr>
            </a:lvl2pPr>
            <a:lvl3pPr>
              <a:buSzPct val="80000"/>
              <a:buFont typeface="Arial" pitchFamily="34" charset="0"/>
              <a:buChar char="•"/>
              <a:defRPr sz="1200">
                <a:solidFill>
                  <a:schemeClr val="tx1"/>
                </a:solidFill>
              </a:defRPr>
            </a:lvl3pPr>
            <a:lvl4pPr>
              <a:buSzPct val="80000"/>
              <a:buFont typeface="Futura Bk" pitchFamily="34" charset="0"/>
              <a:buChar char="–"/>
              <a:defRPr sz="1200">
                <a:solidFill>
                  <a:schemeClr val="tx1"/>
                </a:solidFill>
              </a:defRPr>
            </a:lvl4pPr>
            <a:lvl5pPr>
              <a:buSzPct val="80000"/>
              <a:buFont typeface="Arial" pitchFamily="34" charset="0"/>
              <a:buChar char="•"/>
              <a:defRPr sz="12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8"/>
          <p:cNvSpPr>
            <a:spLocks noGrp="1"/>
          </p:cNvSpPr>
          <p:nvPr>
            <p:ph type="title" hasCustomPrompt="1"/>
          </p:nvPr>
        </p:nvSpPr>
        <p:spPr>
          <a:xfrm>
            <a:off x="339725" y="304710"/>
            <a:ext cx="8394192" cy="469840"/>
          </a:xfrm>
          <a:prstGeom prst="rect">
            <a:avLst/>
          </a:prstGeom>
        </p:spPr>
        <p:txBody>
          <a:bodyPr anchor="t" anchorCtr="0">
            <a:noAutofit/>
          </a:bodyPr>
          <a:lstStyle>
            <a:lvl1pPr marL="0" marR="0" indent="0" algn="l" defTabSz="914378" rtl="0" eaLnBrk="1" fontAlgn="auto" latinLnBrk="0" hangingPunct="1">
              <a:lnSpc>
                <a:spcPct val="95000"/>
              </a:lnSpc>
              <a:spcBef>
                <a:spcPct val="0"/>
              </a:spcBef>
              <a:spcAft>
                <a:spcPts val="0"/>
              </a:spcAft>
              <a:buClrTx/>
              <a:buSzTx/>
              <a:buFontTx/>
              <a:buNone/>
              <a:tabLst/>
              <a:defRPr sz="2800" baseline="0">
                <a:solidFill>
                  <a:schemeClr val="tx1"/>
                </a:solidFill>
                <a:latin typeface="Futura Bk" pitchFamily="34" charset="0"/>
              </a:defRPr>
            </a:lvl1pPr>
          </a:lstStyle>
          <a:p>
            <a:r>
              <a:rPr lang="en-US" dirty="0" smtClean="0"/>
              <a:t>Single line title</a:t>
            </a:r>
            <a:endParaRPr lang="en-US" dirty="0"/>
          </a:p>
        </p:txBody>
      </p:sp>
    </p:spTree>
    <p:extLst>
      <p:ext uri="{BB962C8B-B14F-4D97-AF65-F5344CB8AC3E}">
        <p14:creationId xmlns:p14="http://schemas.microsoft.com/office/powerpoint/2010/main" val="1119923555"/>
      </p:ext>
    </p:extLst>
  </p:cSld>
  <p:clrMapOvr>
    <a:masterClrMapping/>
  </p:clrMapOvr>
  <p:transition>
    <p:wipe dir="r"/>
  </p:transition>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1 Line with Sub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4" y="751393"/>
            <a:ext cx="8460105" cy="276999"/>
          </a:xfrm>
          <a:prstGeom prst="rect">
            <a:avLst/>
          </a:prstGeom>
        </p:spPr>
        <p:txBody>
          <a:bodyPr wrap="square" anchor="t">
            <a:spAutoFit/>
          </a:bodyPr>
          <a:lstStyle>
            <a:lvl1pPr marL="0" indent="0" algn="l">
              <a:lnSpc>
                <a:spcPct val="100000"/>
              </a:lnSpc>
              <a:buNone/>
              <a:defRPr sz="1800" b="0" i="0">
                <a:solidFill>
                  <a:srgbClr val="000000"/>
                </a:solidFill>
                <a:latin typeface="Arial"/>
                <a:cs typeface="Aria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4" y="235064"/>
            <a:ext cx="8460105" cy="430887"/>
          </a:xfrm>
        </p:spPr>
        <p:txBody>
          <a:bodyPr/>
          <a:lstStyle/>
          <a:p>
            <a:r>
              <a:rPr lang="en-US" noProof="0" dirty="0" smtClean="0"/>
              <a:t>Click to edit master title style</a:t>
            </a:r>
            <a:endParaRPr lang="en-US" noProof="0" dirty="0"/>
          </a:p>
        </p:txBody>
      </p:sp>
      <p:sp>
        <p:nvSpPr>
          <p:cNvPr id="5" name="Slide Number Placeholder 4"/>
          <p:cNvSpPr>
            <a:spLocks noGrp="1"/>
          </p:cNvSpPr>
          <p:nvPr>
            <p:ph type="sldNum" sz="quarter" idx="11"/>
          </p:nvPr>
        </p:nvSpPr>
        <p:spPr bwMode="black">
          <a:xfrm>
            <a:off x="348906" y="4710224"/>
            <a:ext cx="182186" cy="107722"/>
          </a:xfrm>
          <a:prstGeom prst="rect">
            <a:avLst/>
          </a:prstGeom>
        </p:spPr>
        <p:txBody>
          <a:bodyPr/>
          <a:lstStyle/>
          <a:p>
            <a:pPr defTabSz="457189" fontAlgn="auto">
              <a:spcBef>
                <a:spcPts val="0"/>
              </a:spcBef>
              <a:spcAft>
                <a:spcPts val="0"/>
              </a:spcAft>
            </a:pPr>
            <a:fld id="{33088DE5-1DDF-C242-AF39-BA25983D68D6}" type="slidenum">
              <a:rPr lang="en-US" smtClean="0">
                <a:solidFill>
                  <a:prstClr val="black"/>
                </a:solidFill>
                <a:latin typeface="HP Simplified"/>
              </a:rPr>
              <a:pPr defTabSz="457189" fontAlgn="auto">
                <a:spcBef>
                  <a:spcPts val="0"/>
                </a:spcBef>
                <a:spcAft>
                  <a:spcPts val="0"/>
                </a:spcAft>
              </a:pPr>
              <a:t>‹#›</a:t>
            </a:fld>
            <a:endParaRPr lang="en-US" dirty="0">
              <a:solidFill>
                <a:prstClr val="black"/>
              </a:solidFill>
              <a:latin typeface="HP Simplified"/>
            </a:endParaRPr>
          </a:p>
        </p:txBody>
      </p:sp>
    </p:spTree>
    <p:extLst>
      <p:ext uri="{BB962C8B-B14F-4D97-AF65-F5344CB8AC3E}">
        <p14:creationId xmlns:p14="http://schemas.microsoft.com/office/powerpoint/2010/main" val="34803104"/>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1Line with Content">
    <p:spTree>
      <p:nvGrpSpPr>
        <p:cNvPr id="1" name=""/>
        <p:cNvGrpSpPr/>
        <p:nvPr/>
      </p:nvGrpSpPr>
      <p:grpSpPr>
        <a:xfrm>
          <a:off x="0" y="0"/>
          <a:ext cx="0" cy="0"/>
          <a:chOff x="0" y="0"/>
          <a:chExt cx="0" cy="0"/>
        </a:xfrm>
      </p:grpSpPr>
      <p:sp>
        <p:nvSpPr>
          <p:cNvPr id="9" name="Title 8"/>
          <p:cNvSpPr>
            <a:spLocks noGrp="1"/>
          </p:cNvSpPr>
          <p:nvPr>
            <p:ph type="title"/>
          </p:nvPr>
        </p:nvSpPr>
        <p:spPr>
          <a:xfrm>
            <a:off x="339726" y="304710"/>
            <a:ext cx="8375650" cy="469840"/>
          </a:xfrm>
          <a:prstGeom prst="rect">
            <a:avLst/>
          </a:prstGeom>
        </p:spPr>
        <p:txBody>
          <a:bodyPr anchor="t">
            <a:noAutofit/>
          </a:bodyPr>
          <a:lstStyle>
            <a:lvl1pPr marL="0" marR="0" indent="0" algn="l" defTabSz="914378" rtl="0" eaLnBrk="1" fontAlgn="auto" latinLnBrk="0" hangingPunct="1">
              <a:lnSpc>
                <a:spcPts val="3300"/>
              </a:lnSpc>
              <a:spcBef>
                <a:spcPct val="0"/>
              </a:spcBef>
              <a:spcAft>
                <a:spcPts val="0"/>
              </a:spcAft>
              <a:buClrTx/>
              <a:buSzTx/>
              <a:buFontTx/>
              <a:buNone/>
              <a:tabLst/>
              <a:defRPr sz="2800" baseline="0">
                <a:solidFill>
                  <a:schemeClr val="tx1"/>
                </a:solidFill>
                <a:latin typeface="HP Simplified" pitchFamily="34" charset="0"/>
              </a:defRPr>
            </a:lvl1pPr>
          </a:lstStyle>
          <a:p>
            <a:r>
              <a:rPr lang="en-US" dirty="0" smtClean="0"/>
              <a:t>Click to edit Master title style</a:t>
            </a:r>
            <a:endParaRPr lang="en-US" dirty="0"/>
          </a:p>
        </p:txBody>
      </p:sp>
      <p:sp>
        <p:nvSpPr>
          <p:cNvPr id="7" name="Content Placeholder 12"/>
          <p:cNvSpPr>
            <a:spLocks noGrp="1"/>
          </p:cNvSpPr>
          <p:nvPr>
            <p:ph sz="quarter" idx="14"/>
          </p:nvPr>
        </p:nvSpPr>
        <p:spPr>
          <a:xfrm>
            <a:off x="365760" y="928746"/>
            <a:ext cx="8321040" cy="3657600"/>
          </a:xfrm>
        </p:spPr>
        <p:txBody>
          <a:bodyPr/>
          <a:lstStyle>
            <a:lvl1pPr>
              <a:buSzPct val="80000"/>
              <a:buFont typeface="Arial" pitchFamily="34" charset="0"/>
              <a:buNone/>
              <a:defRPr sz="1800"/>
            </a:lvl1pPr>
            <a:lvl2pPr>
              <a:buSzPct val="80000"/>
              <a:buFont typeface="Futura Bk" pitchFamily="34" charset="0"/>
              <a:buChar char="–"/>
              <a:defRPr sz="1400"/>
            </a:lvl2pPr>
            <a:lvl3pPr>
              <a:buSzPct val="80000"/>
              <a:buFont typeface="Arial" pitchFamily="34" charset="0"/>
              <a:buChar char="•"/>
              <a:defRPr sz="1000"/>
            </a:lvl3pPr>
            <a:lvl4pPr>
              <a:buSzPct val="80000"/>
              <a:buFont typeface="Futura Bk" pitchFamily="34" charset="0"/>
              <a:buChar char="–"/>
              <a:defRPr sz="1000"/>
            </a:lvl4pPr>
            <a:lvl5pPr>
              <a:buSzPct val="80000"/>
              <a:buFont typeface="Arial" pitchFamily="34" charset="0"/>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58381274"/>
      </p:ext>
    </p:extLst>
  </p:cSld>
  <p:clrMapOvr>
    <a:masterClrMapping/>
  </p:clrMapOvr>
  <p:transition>
    <p:fade thruBlk="1"/>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48669159"/>
      </p:ext>
    </p:extLst>
  </p:cSld>
  <p:clrMapOvr>
    <a:masterClrMapping/>
  </p:clrMapOvr>
  <p:transition>
    <p:wipe dir="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1Line with Content and Subtitl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4" y="751393"/>
            <a:ext cx="8460105" cy="276999"/>
          </a:xfrm>
          <a:prstGeom prst="rect">
            <a:avLst/>
          </a:prstGeom>
        </p:spPr>
        <p:txBody>
          <a:bodyPr wrap="square" anchor="t">
            <a:spAutoFit/>
          </a:bodyPr>
          <a:lstStyle>
            <a:lvl1pPr marL="0" indent="0" algn="l">
              <a:lnSpc>
                <a:spcPct val="100000"/>
              </a:lnSpc>
              <a:buNone/>
              <a:defRPr sz="1800" b="0" i="0">
                <a:solidFill>
                  <a:srgbClr val="000000"/>
                </a:solidFill>
                <a:latin typeface="Arial"/>
                <a:cs typeface="Aria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4" y="235066"/>
            <a:ext cx="8460105" cy="430887"/>
          </a:xfrm>
        </p:spPr>
        <p:txBody>
          <a:bodyPr/>
          <a:lstStyle>
            <a:lvl1pPr>
              <a:defRPr b="1" i="0">
                <a:latin typeface="Arial"/>
                <a:cs typeface="Arial"/>
              </a:defRPr>
            </a:lvl1pPr>
          </a:lstStyle>
          <a:p>
            <a:r>
              <a:rPr lang="en-US" noProof="0" dirty="0" smtClean="0"/>
              <a:t>Click to edit master title style</a:t>
            </a:r>
            <a:endParaRPr lang="en-US" noProof="0" dirty="0"/>
          </a:p>
        </p:txBody>
      </p:sp>
      <p:sp>
        <p:nvSpPr>
          <p:cNvPr id="5" name="Slide Number Placeholder 4"/>
          <p:cNvSpPr>
            <a:spLocks noGrp="1"/>
          </p:cNvSpPr>
          <p:nvPr>
            <p:ph type="sldNum" sz="quarter" idx="12"/>
          </p:nvPr>
        </p:nvSpPr>
        <p:spPr bwMode="black">
          <a:xfrm>
            <a:off x="348906" y="4710224"/>
            <a:ext cx="182186" cy="107722"/>
          </a:xfrm>
          <a:prstGeom prst="rect">
            <a:avLst/>
          </a:prstGeom>
        </p:spPr>
        <p:txBody>
          <a:bodyPr/>
          <a:lstStyle/>
          <a:p>
            <a:pPr defTabSz="457189" fontAlgn="auto">
              <a:spcBef>
                <a:spcPts val="0"/>
              </a:spcBef>
              <a:spcAft>
                <a:spcPts val="0"/>
              </a:spcAft>
            </a:pPr>
            <a:fld id="{33088DE5-1DDF-C242-AF39-BA25983D68D6}" type="slidenum">
              <a:rPr lang="en-US" smtClean="0">
                <a:solidFill>
                  <a:prstClr val="black"/>
                </a:solidFill>
                <a:latin typeface="HP Simplified"/>
              </a:rPr>
              <a:pPr defTabSz="457189" fontAlgn="auto">
                <a:spcBef>
                  <a:spcPts val="0"/>
                </a:spcBef>
                <a:spcAft>
                  <a:spcPts val="0"/>
                </a:spcAft>
              </a:pPr>
              <a:t>‹#›</a:t>
            </a:fld>
            <a:endParaRPr lang="en-US" dirty="0">
              <a:solidFill>
                <a:prstClr val="black"/>
              </a:solidFill>
              <a:latin typeface="HP Simplified"/>
            </a:endParaRPr>
          </a:p>
        </p:txBody>
      </p:sp>
      <p:sp>
        <p:nvSpPr>
          <p:cNvPr id="11" name="Text Placeholder 10"/>
          <p:cNvSpPr>
            <a:spLocks noGrp="1"/>
          </p:cNvSpPr>
          <p:nvPr>
            <p:ph type="body" sz="quarter" idx="14"/>
          </p:nvPr>
        </p:nvSpPr>
        <p:spPr bwMode="black">
          <a:xfrm>
            <a:off x="331205" y="1458000"/>
            <a:ext cx="8125413" cy="2788998"/>
          </a:xfrm>
        </p:spPr>
        <p:txBody>
          <a:bodyPr/>
          <a:lstStyle>
            <a:lvl1pPr>
              <a:defRPr b="1" i="0">
                <a:latin typeface="Arial"/>
                <a:cs typeface="Arial"/>
              </a:defRPr>
            </a:lvl1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358301885"/>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Title, sub 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223070277"/>
      </p:ext>
    </p:extLst>
  </p:cSld>
  <p:clrMapOvr>
    <a:masterClrMapping/>
  </p:clrMapOvr>
  <p:transition spd="med">
    <p:wipe dir="r"/>
  </p:transition>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ue quote slide with subtitl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5" y="240920"/>
            <a:ext cx="7222352" cy="2006703"/>
          </a:xfrm>
          <a:prstGeom prst="rect">
            <a:avLst/>
          </a:prstGeom>
        </p:spPr>
        <p:txBody>
          <a:bodyPr wrap="square" lIns="0" tIns="0" rIns="0" bIns="0" anchor="t" anchorCtr="0">
            <a:noAutofit/>
          </a:bodyPr>
          <a:lstStyle>
            <a:lvl1pPr algn="l" defTabSz="457189" rtl="0" eaLnBrk="1" latinLnBrk="0" hangingPunct="1">
              <a:lnSpc>
                <a:spcPct val="90000"/>
              </a:lnSpc>
              <a:spcBef>
                <a:spcPct val="0"/>
              </a:spcBef>
              <a:spcAft>
                <a:spcPts val="0"/>
              </a:spcAft>
              <a:buNone/>
              <a:defRPr lang="en-US" sz="4000" b="1" i="0" kern="1200" spc="-100" noProof="0" dirty="0">
                <a:solidFill>
                  <a:schemeClr val="bg1"/>
                </a:solidFill>
                <a:latin typeface="HP Simplified" pitchFamily="34" charset="0"/>
                <a:ea typeface="+mj-ea"/>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userDrawn="1"/>
        </p:nvSpPr>
        <p:spPr>
          <a:xfrm>
            <a:off x="329185" y="4758803"/>
            <a:ext cx="8012545" cy="228600"/>
          </a:xfrm>
          <a:prstGeom prst="rect">
            <a:avLst/>
          </a:prstGeom>
          <a:noFill/>
        </p:spPr>
        <p:txBody>
          <a:bodyPr wrap="square" lIns="0" rtlCol="0">
            <a:noAutofit/>
          </a:bodyPr>
          <a:lstStyle/>
          <a:p>
            <a:pPr defTabSz="457189" fontAlgn="auto">
              <a:spcBef>
                <a:spcPts val="0"/>
              </a:spcBef>
              <a:spcAft>
                <a:spcPts val="0"/>
              </a:spcAft>
              <a:defRPr/>
            </a:pPr>
            <a:r>
              <a:rPr lang="en-US" sz="700" dirty="0">
                <a:solidFill>
                  <a:prstClr val="white"/>
                </a:solidFill>
                <a:latin typeface="HP Simplified"/>
                <a:cs typeface="HP Simplified"/>
              </a:rPr>
              <a:t>© Copyright 2012 Hewlett-Packard Development Company, L.P.  The information contained herein is subject to change without notice.</a:t>
            </a:r>
          </a:p>
        </p:txBody>
      </p:sp>
      <p:sp>
        <p:nvSpPr>
          <p:cNvPr id="5" name="Subtitle 2"/>
          <p:cNvSpPr>
            <a:spLocks noGrp="1"/>
          </p:cNvSpPr>
          <p:nvPr>
            <p:ph type="subTitle" idx="1" hasCustomPrompt="1"/>
          </p:nvPr>
        </p:nvSpPr>
        <p:spPr>
          <a:xfrm>
            <a:off x="325269" y="3305361"/>
            <a:ext cx="5148072" cy="649224"/>
          </a:xfrm>
          <a:prstGeom prst="rect">
            <a:avLst/>
          </a:prstGeom>
        </p:spPr>
        <p:txBody>
          <a:bodyPr>
            <a:noAutofit/>
          </a:bodyPr>
          <a:lstStyle>
            <a:lvl1pPr marL="0" indent="0" algn="l">
              <a:lnSpc>
                <a:spcPct val="100000"/>
              </a:lnSpc>
              <a:spcBef>
                <a:spcPts val="0"/>
              </a:spcBef>
              <a:buNone/>
              <a:defRPr sz="1800" b="0">
                <a:solidFill>
                  <a:srgbClr val="FFFFFF"/>
                </a:solidFill>
                <a:latin typeface="+mn-lt"/>
                <a:cs typeface="Aria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465463538"/>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cSld name="Title, sub title with bullet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2"/>
            <a:ext cx="8119872" cy="3228975"/>
          </a:xfrm>
        </p:spPr>
        <p:txBody>
          <a:bodyPr wrap="square">
            <a:noAutofit/>
          </a:bodyPr>
          <a:lstStyle>
            <a:lvl1pPr marL="169859" indent="-169859">
              <a:defRPr sz="1400" b="0">
                <a:solidFill>
                  <a:schemeClr val="tx1"/>
                </a:solidFill>
              </a:defRPr>
            </a:lvl1pPr>
            <a:lvl2pPr>
              <a:defRPr>
                <a:solidFill>
                  <a:srgbClr val="000000"/>
                </a:solidFill>
              </a:defRPr>
            </a:lvl2pPr>
            <a:lvl3pPr algn="just">
              <a:lnSpc>
                <a:spcPct val="100000"/>
              </a:lnSpc>
              <a:spcAft>
                <a:spcPts val="40"/>
              </a:spcAft>
              <a:defRPr lang="en-US" sz="1400" b="0" i="0" kern="1200" dirty="0" smtClean="0">
                <a:solidFill>
                  <a:srgbClr val="000000"/>
                </a:solidFill>
                <a:latin typeface="HP Simplified" pitchFamily="34" charset="0"/>
                <a:ea typeface="+mn-ea"/>
                <a:cs typeface="HP Simplified" pitchFamily="34" charset="0"/>
              </a:defRPr>
            </a:lvl3pPr>
            <a:lvl4pPr algn="just">
              <a:lnSpc>
                <a:spcPct val="100000"/>
              </a:lnSpc>
              <a:spcAft>
                <a:spcPts val="40"/>
              </a:spcAft>
              <a:defRPr>
                <a:solidFill>
                  <a:srgbClr val="000000"/>
                </a:solidFill>
              </a:defRPr>
            </a:lvl4pPr>
            <a:lvl5pPr>
              <a:lnSpc>
                <a:spcPct val="100000"/>
              </a:lnSpc>
              <a:spcAft>
                <a:spcPts val="40"/>
              </a:spcAft>
              <a:defRPr>
                <a:solidFill>
                  <a:srgbClr val="000000"/>
                </a:solidFill>
              </a:defRPr>
            </a:lvl5pPr>
            <a:lvl6pPr marL="690546" indent="-233357">
              <a:lnSpc>
                <a:spcPct val="100000"/>
              </a:lnSpc>
              <a:spcAft>
                <a:spcPts val="40"/>
              </a:spcAft>
              <a:buFont typeface="HP Simplified" pitchFamily="34" charset="0"/>
              <a:buChar char="-"/>
              <a:defRPr sz="1400"/>
            </a:lvl6pPr>
            <a:lvl7pPr marL="914378" indent="-223832">
              <a:lnSpc>
                <a:spcPct val="100000"/>
              </a:lnSpc>
              <a:spcAft>
                <a:spcPts val="40"/>
              </a:spcAft>
              <a:defRPr sz="1400"/>
            </a:lvl7pPr>
          </a:lstStyle>
          <a:p>
            <a:pPr marL="169859" lvl="2" indent="-169859" algn="l" defTabSz="457189" rtl="0" eaLnBrk="1" latinLnBrk="0" hangingPunct="1">
              <a:lnSpc>
                <a:spcPct val="100000"/>
              </a:lnSpc>
              <a:spcBef>
                <a:spcPts val="0"/>
              </a:spcBef>
              <a:spcAft>
                <a:spcPts val="400"/>
              </a:spcAft>
              <a:buFont typeface="Arial"/>
              <a:buChar char="•"/>
            </a:pPr>
            <a:r>
              <a:rPr lang="en-US" dirty="0" smtClean="0"/>
              <a:t>Click to edit Master text styles</a:t>
            </a:r>
          </a:p>
          <a:p>
            <a:pPr lvl="3"/>
            <a:r>
              <a:rPr lang="en-US" dirty="0" smtClean="0"/>
              <a:t>Second level</a:t>
            </a:r>
          </a:p>
          <a:p>
            <a:pPr lvl="4"/>
            <a:r>
              <a:rPr lang="en-US" dirty="0" smtClean="0"/>
              <a:t>Third level</a:t>
            </a:r>
          </a:p>
          <a:p>
            <a:pPr lvl="5"/>
            <a:r>
              <a:rPr lang="en-US" dirty="0" smtClean="0"/>
              <a:t>Fourth level</a:t>
            </a:r>
          </a:p>
          <a:p>
            <a:pPr lvl="6"/>
            <a:r>
              <a:rPr lang="en-US" dirty="0" smtClean="0"/>
              <a:t>Fifth level</a:t>
            </a:r>
            <a:endParaRPr lang="en-US" dirty="0"/>
          </a:p>
        </p:txBody>
      </p:sp>
    </p:spTree>
    <p:extLst>
      <p:ext uri="{BB962C8B-B14F-4D97-AF65-F5344CB8AC3E}">
        <p14:creationId xmlns:p14="http://schemas.microsoft.com/office/powerpoint/2010/main" val="2800029075"/>
      </p:ext>
    </p:extLst>
  </p:cSld>
  <p:clrMapOvr>
    <a:masterClrMapping/>
  </p:clrMapOvr>
  <p:transition spd="med">
    <p:wipe dir="r"/>
  </p:transition>
  <p:timing>
    <p:tnLst>
      <p:par>
        <p:cTn id="1" dur="indefinite" restart="never" nodeType="tmRoot"/>
      </p:par>
    </p:tnLst>
  </p:timing>
  <p:hf hdr="0" ftr="0" dt="0"/>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801774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1 Line/1 subhead line with content">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1470" y="660170"/>
            <a:ext cx="8229600" cy="384721"/>
          </a:xfrm>
          <a:prstGeom prst="rect">
            <a:avLst/>
          </a:prstGeom>
        </p:spPr>
        <p:txBody>
          <a:bodyPr>
            <a:spAutoFit/>
          </a:bodyPr>
          <a:lstStyle>
            <a:lvl1pPr marL="0" indent="0" algn="l">
              <a:lnSpc>
                <a:spcPts val="3000"/>
              </a:lnSpc>
              <a:buNone/>
              <a:defRPr sz="2200">
                <a:solidFill>
                  <a:schemeClr val="tx2"/>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smtClean="0"/>
              <a:t>Click to edit Master subtitle style</a:t>
            </a:r>
            <a:endParaRPr lang="en-US" noProof="0"/>
          </a:p>
        </p:txBody>
      </p:sp>
      <p:sp>
        <p:nvSpPr>
          <p:cNvPr id="11" name="Text Placeholder 10"/>
          <p:cNvSpPr>
            <a:spLocks noGrp="1"/>
          </p:cNvSpPr>
          <p:nvPr>
            <p:ph type="body" sz="quarter" idx="14"/>
          </p:nvPr>
        </p:nvSpPr>
        <p:spPr>
          <a:xfrm>
            <a:off x="331200" y="1458000"/>
            <a:ext cx="8466436" cy="2952364"/>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 name="Slide Number Placeholder 1"/>
          <p:cNvSpPr>
            <a:spLocks noGrp="1"/>
          </p:cNvSpPr>
          <p:nvPr>
            <p:ph type="sldNum" sz="quarter" idx="15"/>
          </p:nvPr>
        </p:nvSpPr>
        <p:spPr>
          <a:xfrm>
            <a:off x="349251" y="4679951"/>
            <a:ext cx="182563" cy="125413"/>
          </a:xfrm>
          <a:prstGeom prst="rect">
            <a:avLst/>
          </a:prstGeom>
        </p:spPr>
        <p:txBody>
          <a:bodyPr/>
          <a:lstStyle/>
          <a:p>
            <a:pPr defTabSz="457189" fontAlgn="auto">
              <a:spcBef>
                <a:spcPts val="0"/>
              </a:spcBef>
              <a:spcAft>
                <a:spcPts val="0"/>
              </a:spcAft>
            </a:pPr>
            <a:fld id="{3327C784-29CF-4C0F-88D7-B85CD2ACE3D4}" type="slidenum">
              <a:rPr lang="en-US" smtClean="0">
                <a:solidFill>
                  <a:prstClr val="black"/>
                </a:solidFill>
                <a:latin typeface="HP Simplified"/>
              </a:rPr>
              <a:pPr defTabSz="457189" fontAlgn="auto">
                <a:spcBef>
                  <a:spcPts val="0"/>
                </a:spcBef>
                <a:spcAft>
                  <a:spcPts val="0"/>
                </a:spcAft>
              </a:pPr>
              <a:t>‹#›</a:t>
            </a:fld>
            <a:endParaRPr lang="en-US">
              <a:solidFill>
                <a:prstClr val="black"/>
              </a:solidFill>
              <a:latin typeface="HP Simplified"/>
            </a:endParaRP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93505844"/>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Title, sub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mj-lt"/>
                <a:cs typeface="HP Simplified" pitchFamily="34" charset="0"/>
              </a:defRPr>
            </a:lvl1pPr>
          </a:lstStyle>
          <a:p>
            <a:r>
              <a:rPr lang="en-US" noProof="0" dirty="0" smtClean="0"/>
              <a:t>Click to edit master title style</a:t>
            </a:r>
            <a:endParaRPr lang="en-US" noProof="0" dirty="0"/>
          </a:p>
        </p:txBody>
      </p:sp>
      <p:sp>
        <p:nvSpPr>
          <p:cNvPr id="3" name="Subtitle 2"/>
          <p:cNvSpPr>
            <a:spLocks noGrp="1"/>
          </p:cNvSpPr>
          <p:nvPr>
            <p:ph type="subTitle" idx="1" hasCustomPrompt="1"/>
          </p:nvPr>
        </p:nvSpPr>
        <p:spPr bwMode="black">
          <a:xfrm>
            <a:off x="331470" y="686843"/>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mj-lt"/>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1746013709"/>
      </p:ext>
    </p:extLst>
  </p:cSld>
  <p:clrMapOvr>
    <a:masterClrMapping/>
  </p:clrMapOvr>
  <p:transition>
    <p:wipe dir="r"/>
  </p:transition>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dirty="0"/>
          </a:p>
        </p:txBody>
      </p:sp>
      <p:sp>
        <p:nvSpPr>
          <p:cNvPr id="3" name="内容占位符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1122072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307021243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Sub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141409796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with content">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2321057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with content no blue">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1pPr>
              <a:defRPr sz="1600" b="0">
                <a:solidFill>
                  <a:schemeClr val="tx1"/>
                </a:solidFill>
              </a:defRPr>
            </a:lvl1pPr>
            <a:lvl2pPr marL="169859" indent="-169859">
              <a:buFont typeface="Arial" pitchFamily="34" charset="0"/>
              <a:buChar char="•"/>
              <a:defRPr sz="1400">
                <a:solidFill>
                  <a:srgbClr val="000000"/>
                </a:solidFill>
              </a:defRPr>
            </a:lvl2pPr>
            <a:lvl3pPr marL="346067" indent="-176209">
              <a:buSzPct val="80000"/>
              <a:buFont typeface="HP Simplified" pitchFamily="34" charset="0"/>
              <a:buChar char="–"/>
              <a:defRPr>
                <a:solidFill>
                  <a:srgbClr val="000000"/>
                </a:solidFill>
              </a:defRPr>
            </a:lvl3pPr>
            <a:lvl4pPr marL="515925" indent="-169859">
              <a:buSzPct val="100000"/>
              <a:buFont typeface="Arial" pitchFamily="34" charset="0"/>
              <a:buChar char="•"/>
              <a:defRPr>
                <a:solidFill>
                  <a:srgbClr val="000000"/>
                </a:solidFill>
              </a:defRPr>
            </a:lvl4pPr>
            <a:lvl5pPr marL="685783" indent="-169859">
              <a:buSzPct val="80000"/>
              <a:buFont typeface="HP Simplified"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2760325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with content all lines bullete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1pPr marL="169859" indent="-169859">
              <a:buFont typeface="Arial" pitchFamily="34" charset="0"/>
              <a:buChar char="•"/>
              <a:defRPr sz="1600" b="0">
                <a:solidFill>
                  <a:schemeClr val="tx1"/>
                </a:solidFill>
              </a:defRPr>
            </a:lvl1pPr>
            <a:lvl2pPr marL="346067" indent="-177796">
              <a:buSzPct val="80000"/>
              <a:buFont typeface="HP Simplified" pitchFamily="34" charset="0"/>
              <a:buChar char="–"/>
              <a:defRPr sz="1400">
                <a:solidFill>
                  <a:srgbClr val="000000"/>
                </a:solidFill>
              </a:defRPr>
            </a:lvl2pPr>
            <a:lvl3pPr marL="515925" indent="-169859">
              <a:buSzPct val="100000"/>
              <a:buFont typeface="Arial" pitchFamily="34" charset="0"/>
              <a:buChar char="•"/>
              <a:defRPr sz="1200">
                <a:solidFill>
                  <a:srgbClr val="000000"/>
                </a:solidFill>
              </a:defRPr>
            </a:lvl3pPr>
            <a:lvl4pPr marL="685783" indent="-169859">
              <a:buSzPct val="80000"/>
              <a:buFont typeface="HP Simplified" pitchFamily="34" charset="0"/>
              <a:buChar char="–"/>
              <a:defRPr>
                <a:solidFill>
                  <a:srgbClr val="000000"/>
                </a:solidFill>
              </a:defRPr>
            </a:lvl4pPr>
            <a:lvl5pPr marL="855641" indent="-169859">
              <a:buSzPct val="100000"/>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25320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2"/>
            <a:ext cx="8119872" cy="3228975"/>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75772848"/>
      </p:ext>
    </p:extLst>
  </p:cSld>
  <p:clrMapOvr>
    <a:masterClrMapping/>
  </p:clrMapOvr>
  <p:timing>
    <p:tnLst>
      <p:par>
        <p:cTn id="1" dur="indefinite" restart="never" nodeType="tmRoot"/>
      </p:par>
    </p:tnLst>
  </p:timing>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 title with content no blue">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1pPr>
              <a:defRPr sz="1600" b="0">
                <a:solidFill>
                  <a:schemeClr val="tx1"/>
                </a:solidFill>
              </a:defRPr>
            </a:lvl1pPr>
            <a:lvl2pPr marL="169859" indent="-169859">
              <a:buFont typeface="Arial" pitchFamily="34" charset="0"/>
              <a:buChar char="•"/>
              <a:defRPr sz="1400">
                <a:solidFill>
                  <a:srgbClr val="000000"/>
                </a:solidFill>
              </a:defRPr>
            </a:lvl2pPr>
            <a:lvl3pPr marL="346067" indent="-176209">
              <a:buSzPct val="80000"/>
              <a:buFont typeface="HP Simplified" pitchFamily="34" charset="0"/>
              <a:buChar char="–"/>
              <a:defRPr>
                <a:solidFill>
                  <a:srgbClr val="000000"/>
                </a:solidFill>
              </a:defRPr>
            </a:lvl3pPr>
            <a:lvl4pPr marL="515925" indent="-169859">
              <a:buSzPct val="100000"/>
              <a:buFont typeface="Arial" pitchFamily="34" charset="0"/>
              <a:buChar char="•"/>
              <a:defRPr>
                <a:solidFill>
                  <a:srgbClr val="000000"/>
                </a:solidFill>
              </a:defRPr>
            </a:lvl4pPr>
            <a:lvl5pPr marL="685783" indent="-169859">
              <a:buSzPct val="80000"/>
              <a:buFont typeface="HP Simplified"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156212213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 title with content all lines bullete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1pPr marL="169859" indent="-169859">
              <a:buFont typeface="Arial" pitchFamily="34" charset="0"/>
              <a:buChar char="•"/>
              <a:defRPr sz="1600" b="0">
                <a:solidFill>
                  <a:schemeClr val="tx1"/>
                </a:solidFill>
              </a:defRPr>
            </a:lvl1pPr>
            <a:lvl2pPr marL="346067" indent="-176209">
              <a:buSzPct val="80000"/>
              <a:buFont typeface="HP Simplified" pitchFamily="34" charset="0"/>
              <a:buChar char="–"/>
              <a:defRPr sz="1400">
                <a:solidFill>
                  <a:srgbClr val="000000"/>
                </a:solidFill>
              </a:defRPr>
            </a:lvl2pPr>
            <a:lvl3pPr marL="515925" indent="-169859">
              <a:buSzPct val="100000"/>
              <a:buFont typeface="Arial" pitchFamily="34" charset="0"/>
              <a:buChar char="•"/>
              <a:defRPr sz="1200">
                <a:solidFill>
                  <a:srgbClr val="000000"/>
                </a:solidFill>
              </a:defRPr>
            </a:lvl3pPr>
            <a:lvl4pPr marL="685783" indent="-169859">
              <a:buSzPct val="80000"/>
              <a:buFont typeface="HP Simplified" pitchFamily="34" charset="0"/>
              <a:buChar char="–"/>
              <a:defRPr>
                <a:solidFill>
                  <a:srgbClr val="000000"/>
                </a:solidFill>
              </a:defRPr>
            </a:lvl4pPr>
            <a:lvl5pPr marL="855641" indent="-169859">
              <a:buSzPct val="100000"/>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42691416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EW White divider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3079613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437"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itle 1"/>
          <p:cNvSpPr>
            <a:spLocks noGrp="1"/>
          </p:cNvSpPr>
          <p:nvPr>
            <p:ph type="ctrTitle" hasCustomPrompt="1"/>
            <p:custDataLst>
              <p:tags r:id="rId3"/>
            </p:custDataLst>
          </p:nvPr>
        </p:nvSpPr>
        <p:spPr bwMode="black">
          <a:xfrm>
            <a:off x="329184" y="237744"/>
            <a:ext cx="7222352" cy="2006703"/>
          </a:xfrm>
          <a:prstGeom prst="rect">
            <a:avLst/>
          </a:prstGeom>
        </p:spPr>
        <p:txBody>
          <a:bodyPr wrap="square" lIns="0" tIns="0" rIns="0" bIns="0" anchor="t" anchorCtr="0">
            <a:noAutofit/>
          </a:bodyPr>
          <a:lstStyle>
            <a:lvl1pPr algn="l">
              <a:lnSpc>
                <a:spcPct val="90000"/>
              </a:lnSpc>
              <a:defRPr sz="4000" b="1" i="0" spc="-100">
                <a:solidFill>
                  <a:schemeClr val="tx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custDataLst>
              <p:tags r:id="rId4"/>
            </p:custDataLst>
          </p:nvPr>
        </p:nvPicPr>
        <p:blipFill>
          <a:blip r:embed="rId10" cstate="screen">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userDrawn="1">
            <p:custDataLst>
              <p:tags r:id="rId5"/>
            </p:custDataLst>
          </p:nvPr>
        </p:nvSpPr>
        <p:spPr>
          <a:xfrm>
            <a:off x="329184" y="4758803"/>
            <a:ext cx="8012545" cy="228600"/>
          </a:xfrm>
          <a:prstGeom prst="rect">
            <a:avLst/>
          </a:prstGeom>
          <a:noFill/>
        </p:spPr>
        <p:txBody>
          <a:bodyPr wrap="square" lIns="0" rtlCol="0">
            <a:noAutofit/>
          </a:bodyPr>
          <a:lstStyle/>
          <a:p>
            <a:pPr fontAlgn="auto">
              <a:spcBef>
                <a:spcPts val="0"/>
              </a:spcBef>
              <a:spcAft>
                <a:spcPts val="0"/>
              </a:spcAft>
              <a:defRPr/>
            </a:pPr>
            <a:r>
              <a:rPr lang="en-US" sz="700" dirty="0" smtClean="0">
                <a:solidFill>
                  <a:srgbClr val="B9B8BB"/>
                </a:solidFill>
                <a:latin typeface="HP Simplified"/>
                <a:cs typeface="HP Simplified"/>
              </a:rPr>
              <a:t>© Copyright 2012 Hewlett-Packard Development Company, L.P.  The information contained herein is subject to change without notice.</a:t>
            </a:r>
          </a:p>
        </p:txBody>
      </p:sp>
      <p:pic>
        <p:nvPicPr>
          <p:cNvPr id="5" name="Picture 4" descr="HP_Blue_RGB_150_SM.png"/>
          <p:cNvPicPr>
            <a:picLocks noChangeAspect="1"/>
          </p:cNvPicPr>
          <p:nvPr userDrawn="1">
            <p:custDataLst>
              <p:tags r:id="rId6"/>
            </p:custDataLst>
          </p:nvPr>
        </p:nvPicPr>
        <p:blipFill>
          <a:blip r:embed="rId11" cstate="screen">
            <a:extLst>
              <a:ext uri="{28A0092B-C50C-407E-A947-70E740481C1C}">
                <a14:useLocalDpi xmlns:a14="http://schemas.microsoft.com/office/drawing/2010/main"/>
              </a:ext>
            </a:extLst>
          </a:blip>
          <a:stretch>
            <a:fillRect/>
          </a:stretch>
        </p:blipFill>
        <p:spPr>
          <a:xfrm>
            <a:off x="8503920" y="4535424"/>
            <a:ext cx="365760" cy="365760"/>
          </a:xfrm>
          <a:prstGeom prst="rect">
            <a:avLst/>
          </a:prstGeom>
        </p:spPr>
      </p:pic>
    </p:spTree>
    <p:extLst>
      <p:ext uri="{BB962C8B-B14F-4D97-AF65-F5344CB8AC3E}">
        <p14:creationId xmlns:p14="http://schemas.microsoft.com/office/powerpoint/2010/main" val="209206702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with 2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0" y="235064"/>
            <a:ext cx="8117206"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28613" y="1188721"/>
            <a:ext cx="4030662" cy="3219769"/>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9"/>
          <p:cNvSpPr>
            <a:spLocks noGrp="1"/>
          </p:cNvSpPr>
          <p:nvPr>
            <p:ph sz="quarter" idx="17"/>
          </p:nvPr>
        </p:nvSpPr>
        <p:spPr>
          <a:xfrm>
            <a:off x="4568826" y="1185864"/>
            <a:ext cx="387826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5080509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2" y="235064"/>
            <a:ext cx="8460105"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28613" y="1188721"/>
            <a:ext cx="4030662" cy="3219769"/>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9"/>
          <p:cNvSpPr>
            <a:spLocks noGrp="1"/>
          </p:cNvSpPr>
          <p:nvPr>
            <p:ph sz="quarter" idx="17"/>
          </p:nvPr>
        </p:nvSpPr>
        <p:spPr>
          <a:xfrm>
            <a:off x="4568826" y="1185864"/>
            <a:ext cx="387826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94865927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alf page, sub title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8" y="1186048"/>
            <a:ext cx="3878263" cy="3222441"/>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ubtitle 2"/>
          <p:cNvSpPr>
            <a:spLocks noGrp="1"/>
          </p:cNvSpPr>
          <p:nvPr>
            <p:ph type="subTitle" idx="1" hasCustomPrompt="1"/>
          </p:nvPr>
        </p:nvSpPr>
        <p:spPr bwMode="black">
          <a:xfrm>
            <a:off x="33147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170702065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alf-page text with image no blu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8" y="1188721"/>
            <a:ext cx="3878263" cy="3219794"/>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1pPr>
              <a:defRPr sz="1600" b="0">
                <a:solidFill>
                  <a:schemeClr val="tx1"/>
                </a:solidFill>
              </a:defRPr>
            </a:lvl1pPr>
            <a:lvl2pPr marL="169859" indent="-169859">
              <a:buFont typeface="Arial" pitchFamily="34" charset="0"/>
              <a:buChar char="•"/>
              <a:defRPr sz="1400">
                <a:solidFill>
                  <a:srgbClr val="000000"/>
                </a:solidFill>
              </a:defRPr>
            </a:lvl2pPr>
            <a:lvl3pPr marL="346067" indent="-176209">
              <a:buSzPct val="80000"/>
              <a:buFont typeface="HP Simplified" pitchFamily="34" charset="0"/>
              <a:buChar char="–"/>
              <a:defRPr>
                <a:solidFill>
                  <a:srgbClr val="000000"/>
                </a:solidFill>
              </a:defRPr>
            </a:lvl3pPr>
            <a:lvl4pPr marL="515925" indent="-169859">
              <a:buSzPct val="100000"/>
              <a:buFont typeface="Arial" pitchFamily="34" charset="0"/>
              <a:buChar char="•"/>
              <a:defRPr>
                <a:solidFill>
                  <a:srgbClr val="000000"/>
                </a:solidFill>
              </a:defRPr>
            </a:lvl4pPr>
            <a:lvl5pPr marL="685783" indent="-169859">
              <a:buSzPct val="80000"/>
              <a:buFont typeface="HP Simplified"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519559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alf page, sub title with image no blu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8" y="1188721"/>
            <a:ext cx="3878263" cy="3219794"/>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1pPr>
              <a:defRPr sz="1600" b="0">
                <a:solidFill>
                  <a:schemeClr val="tx1"/>
                </a:solidFill>
              </a:defRPr>
            </a:lvl1pPr>
            <a:lvl2pPr marL="169859" indent="-169859">
              <a:buFont typeface="Arial" pitchFamily="34" charset="0"/>
              <a:buChar char="•"/>
              <a:defRPr sz="1400">
                <a:solidFill>
                  <a:srgbClr val="000000"/>
                </a:solidFill>
              </a:defRPr>
            </a:lvl2pPr>
            <a:lvl3pPr marL="346067" indent="-176209">
              <a:buSzPct val="80000"/>
              <a:buFont typeface="HP Simplified" pitchFamily="34" charset="0"/>
              <a:buChar char="–"/>
              <a:defRPr>
                <a:solidFill>
                  <a:srgbClr val="000000"/>
                </a:solidFill>
              </a:defRPr>
            </a:lvl3pPr>
            <a:lvl4pPr marL="515925" indent="-169859">
              <a:buSzPct val="100000"/>
              <a:buFont typeface="Arial" pitchFamily="34" charset="0"/>
              <a:buChar char="•"/>
              <a:defRPr>
                <a:solidFill>
                  <a:srgbClr val="000000"/>
                </a:solidFill>
              </a:defRPr>
            </a:lvl4pPr>
            <a:lvl5pPr marL="685783" indent="-169859">
              <a:buSzPct val="80000"/>
              <a:buFont typeface="HP Simplified"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ubtitle 2"/>
          <p:cNvSpPr>
            <a:spLocks noGrp="1"/>
          </p:cNvSpPr>
          <p:nvPr>
            <p:ph type="subTitle" idx="1" hasCustomPrompt="1"/>
          </p:nvPr>
        </p:nvSpPr>
        <p:spPr bwMode="black">
          <a:xfrm>
            <a:off x="33147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04662039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alf-page text with image all lines bulleted">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8" y="1188721"/>
            <a:ext cx="3878263" cy="3219794"/>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1pPr marL="169859" indent="-169859">
              <a:buFont typeface="Arial" pitchFamily="34" charset="0"/>
              <a:buChar char="•"/>
              <a:defRPr sz="1600" b="0">
                <a:solidFill>
                  <a:schemeClr val="tx1"/>
                </a:solidFill>
              </a:defRPr>
            </a:lvl1pPr>
            <a:lvl2pPr marL="346067" indent="-176209">
              <a:buSzPct val="80000"/>
              <a:buFont typeface="HP Simplified" pitchFamily="34" charset="0"/>
              <a:buChar char="–"/>
              <a:tabLst>
                <a:tab pos="803255" algn="l"/>
              </a:tabLst>
              <a:defRPr sz="1400">
                <a:solidFill>
                  <a:srgbClr val="000000"/>
                </a:solidFill>
              </a:defRPr>
            </a:lvl2pPr>
            <a:lvl3pPr marL="515925" indent="-169859">
              <a:buSzPct val="100000"/>
              <a:buFont typeface="Arial" pitchFamily="34" charset="0"/>
              <a:buChar char="•"/>
              <a:defRPr>
                <a:solidFill>
                  <a:srgbClr val="000000"/>
                </a:solidFill>
              </a:defRPr>
            </a:lvl3pPr>
            <a:lvl4pPr marL="685783" indent="-169859">
              <a:buSzPct val="80000"/>
              <a:buFont typeface="HP Simplified" pitchFamily="34" charset="0"/>
              <a:buChar char="–"/>
              <a:defRPr>
                <a:solidFill>
                  <a:srgbClr val="000000"/>
                </a:solidFill>
              </a:defRPr>
            </a:lvl4pPr>
            <a:lvl5pPr marL="855641" indent="-169859">
              <a:buSzPct val="80000"/>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6502127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lf page, sub title with image all lines bulleted">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8" y="1188721"/>
            <a:ext cx="3878263" cy="3219794"/>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1pPr marL="169859" indent="-169859">
              <a:buFont typeface="Arial" pitchFamily="34" charset="0"/>
              <a:buChar char="•"/>
              <a:defRPr sz="1600" b="0">
                <a:solidFill>
                  <a:schemeClr val="tx1"/>
                </a:solidFill>
              </a:defRPr>
            </a:lvl1pPr>
            <a:lvl2pPr marL="346067" indent="-176209">
              <a:buSzPct val="80000"/>
              <a:buFont typeface="HP Simplified" pitchFamily="34" charset="0"/>
              <a:buChar char="–"/>
              <a:tabLst>
                <a:tab pos="803255" algn="l"/>
              </a:tabLst>
              <a:defRPr sz="1400">
                <a:solidFill>
                  <a:srgbClr val="000000"/>
                </a:solidFill>
              </a:defRPr>
            </a:lvl2pPr>
            <a:lvl3pPr marL="515925" indent="-169859">
              <a:buSzPct val="100000"/>
              <a:buFont typeface="Arial" pitchFamily="34" charset="0"/>
              <a:buChar char="•"/>
              <a:defRPr>
                <a:solidFill>
                  <a:srgbClr val="000000"/>
                </a:solidFill>
              </a:defRPr>
            </a:lvl3pPr>
            <a:lvl4pPr marL="685783" indent="-169859">
              <a:buSzPct val="80000"/>
              <a:buFont typeface="HP Simplified" pitchFamily="34" charset="0"/>
              <a:buChar char="–"/>
              <a:defRPr>
                <a:solidFill>
                  <a:srgbClr val="000000"/>
                </a:solidFill>
              </a:defRPr>
            </a:lvl4pPr>
            <a:lvl5pPr marL="855641" indent="-169859">
              <a:buSzPct val="80000"/>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ubtitle 2"/>
          <p:cNvSpPr>
            <a:spLocks noGrp="1"/>
          </p:cNvSpPr>
          <p:nvPr>
            <p:ph type="subTitle" idx="1" hasCustomPrompt="1"/>
          </p:nvPr>
        </p:nvSpPr>
        <p:spPr bwMode="black">
          <a:xfrm>
            <a:off x="33147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44135351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title, sub title with three columns">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2" y="235063"/>
            <a:ext cx="8460105" cy="429768"/>
          </a:xfrm>
        </p:spPr>
        <p:txBody>
          <a:bodyPr/>
          <a:lstStyle>
            <a:lvl1pPr>
              <a:defRPr>
                <a:solidFill>
                  <a:srgbClr val="000000"/>
                </a:solidFill>
              </a:defRPr>
            </a:lvl1pPr>
          </a:lstStyle>
          <a:p>
            <a:r>
              <a:rPr lang="en-US" noProof="0" dirty="0" smtClean="0"/>
              <a:t>Click to edit master title style</a:t>
            </a:r>
            <a:endParaRPr lang="en-US" noProof="0" dirty="0"/>
          </a:p>
        </p:txBody>
      </p:sp>
      <p:sp>
        <p:nvSpPr>
          <p:cNvPr id="9" name="Content Placeholder 8"/>
          <p:cNvSpPr>
            <a:spLocks noGrp="1"/>
          </p:cNvSpPr>
          <p:nvPr>
            <p:ph sz="quarter" idx="16"/>
          </p:nvPr>
        </p:nvSpPr>
        <p:spPr>
          <a:xfrm>
            <a:off x="329184" y="1189039"/>
            <a:ext cx="252374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1"/>
          <p:cNvSpPr>
            <a:spLocks noGrp="1"/>
          </p:cNvSpPr>
          <p:nvPr>
            <p:ph sz="quarter" idx="17"/>
          </p:nvPr>
        </p:nvSpPr>
        <p:spPr>
          <a:xfrm>
            <a:off x="3124486" y="1189040"/>
            <a:ext cx="2523744" cy="32226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8"/>
          </p:nvPr>
        </p:nvSpPr>
        <p:spPr>
          <a:xfrm>
            <a:off x="5919788" y="1189039"/>
            <a:ext cx="2527300"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 hasCustomPrompt="1"/>
          </p:nvPr>
        </p:nvSpPr>
        <p:spPr bwMode="black">
          <a:xfrm>
            <a:off x="33147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174064267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itle, sub title with bullets ">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1" y="564724"/>
            <a:ext cx="8534719"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181778"/>
            <a:ext cx="8534718"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894917"/>
            <a:ext cx="8179816" cy="3688991"/>
          </a:xfrm>
        </p:spPr>
        <p:txBody>
          <a:bodyPr wrap="square">
            <a:noAutofit/>
          </a:bodyPr>
          <a:lstStyle>
            <a:lvl1pPr marL="169859" indent="-169859">
              <a:defRPr b="0">
                <a:solidFill>
                  <a:schemeClr val="tx1"/>
                </a:solidFill>
              </a:defRPr>
            </a:lvl1pPr>
            <a:lvl2pPr marL="341305" indent="-180971">
              <a:defRPr>
                <a:solidFill>
                  <a:srgbClr val="000000"/>
                </a:solidFill>
              </a:defRPr>
            </a:lvl2pPr>
            <a:lvl3pPr>
              <a:defRPr lang="en-US" sz="1400" b="0" i="0" kern="1200" dirty="0" smtClean="0">
                <a:solidFill>
                  <a:srgbClr val="000000"/>
                </a:solidFill>
                <a:latin typeface="HP Simplified" pitchFamily="34" charset="0"/>
                <a:ea typeface="+mn-ea"/>
                <a:cs typeface="HP Simplified" pitchFamily="34" charset="0"/>
              </a:defRPr>
            </a:lvl3pPr>
            <a:lvl4pPr>
              <a:spcAft>
                <a:spcPts val="40"/>
              </a:spcAft>
              <a:defRPr lang="en-US" sz="1400" b="0" i="0" kern="1200" dirty="0" smtClean="0">
                <a:solidFill>
                  <a:srgbClr val="000000"/>
                </a:solidFill>
                <a:latin typeface="HP Simplified" pitchFamily="34" charset="0"/>
                <a:ea typeface="+mn-ea"/>
                <a:cs typeface="HP Simplified" pitchFamily="34" charset="0"/>
              </a:defRPr>
            </a:lvl4pPr>
            <a:lvl5pPr>
              <a:spcAft>
                <a:spcPts val="40"/>
              </a:spcAft>
              <a:defRPr>
                <a:solidFill>
                  <a:srgbClr val="000000"/>
                </a:solidFill>
              </a:defRPr>
            </a:lvl5pPr>
            <a:lvl6pPr marL="688958" indent="-225419" algn="l" defTabSz="457189" rtl="0" eaLnBrk="1" latinLnBrk="0" hangingPunct="1">
              <a:lnSpc>
                <a:spcPct val="100000"/>
              </a:lnSpc>
              <a:spcBef>
                <a:spcPts val="0"/>
              </a:spcBef>
              <a:spcAft>
                <a:spcPts val="40"/>
              </a:spcAft>
              <a:buFont typeface="HP Simplified" pitchFamily="34" charset="0"/>
              <a:buChar char="-"/>
              <a:defRPr lang="en-US" sz="1400" b="0" i="0" kern="1200" dirty="0">
                <a:solidFill>
                  <a:srgbClr val="000000"/>
                </a:solidFill>
                <a:latin typeface="+mn-lt"/>
                <a:ea typeface="+mn-ea"/>
                <a:cs typeface="HP Simplified" pitchFamily="34" charset="0"/>
              </a:defRPr>
            </a:lvl6pPr>
            <a:lvl7pPr marL="914378" indent="-225419">
              <a:spcAft>
                <a:spcPts val="40"/>
              </a:spcAft>
              <a:defRPr sz="1400">
                <a:latin typeface="+mn-lt"/>
              </a:defRPr>
            </a:lvl7pPr>
          </a:lstStyle>
          <a:p>
            <a:pPr marL="169859" lvl="2" indent="-169859" algn="l" defTabSz="457189" rtl="0" eaLnBrk="1" latinLnBrk="0" hangingPunct="1">
              <a:lnSpc>
                <a:spcPct val="100000"/>
              </a:lnSpc>
              <a:spcBef>
                <a:spcPts val="0"/>
              </a:spcBef>
              <a:spcAft>
                <a:spcPts val="400"/>
              </a:spcAft>
              <a:buFont typeface="Arial"/>
              <a:buChar char="•"/>
            </a:pPr>
            <a:r>
              <a:rPr lang="en-US" dirty="0" smtClean="0"/>
              <a:t>Click to edit Master text styles</a:t>
            </a:r>
          </a:p>
          <a:p>
            <a:pPr marL="341305" lvl="3" indent="-180971" algn="l" defTabSz="457189" rtl="0" eaLnBrk="1" latinLnBrk="0" hangingPunct="1">
              <a:lnSpc>
                <a:spcPct val="100000"/>
              </a:lnSpc>
              <a:spcBef>
                <a:spcPts val="0"/>
              </a:spcBef>
              <a:spcAft>
                <a:spcPts val="400"/>
              </a:spcAft>
              <a:buSzPct val="80000"/>
              <a:buFont typeface="Lucida Grande"/>
              <a:buChar char="−"/>
            </a:pPr>
            <a:r>
              <a:rPr lang="en-US" dirty="0" smtClean="0"/>
              <a:t>Second level</a:t>
            </a:r>
          </a:p>
          <a:p>
            <a:pPr lvl="4"/>
            <a:r>
              <a:rPr lang="en-US" dirty="0" smtClean="0"/>
              <a:t>Third level</a:t>
            </a:r>
          </a:p>
          <a:p>
            <a:pPr lvl="5"/>
            <a:r>
              <a:rPr lang="en-US" dirty="0" smtClean="0"/>
              <a:t>Fourth level</a:t>
            </a:r>
          </a:p>
          <a:p>
            <a:pPr lvl="6"/>
            <a:r>
              <a:rPr lang="en-US" dirty="0" smtClean="0"/>
              <a:t>Fifth level</a:t>
            </a:r>
            <a:endParaRPr lang="en-US" dirty="0"/>
          </a:p>
        </p:txBody>
      </p:sp>
    </p:spTree>
    <p:extLst>
      <p:ext uri="{BB962C8B-B14F-4D97-AF65-F5344CB8AC3E}">
        <p14:creationId xmlns:p14="http://schemas.microsoft.com/office/powerpoint/2010/main" val="2023174146"/>
      </p:ext>
    </p:extLst>
  </p:cSld>
  <p:clrMapOvr>
    <a:masterClrMapping/>
  </p:clrMapOvr>
  <p:timing>
    <p:tnLst>
      <p:par>
        <p:cTn id="1" dur="indefinite" restart="never" nodeType="tmRoot"/>
      </p:par>
    </p:tnLst>
  </p:timing>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Lin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39726" y="315469"/>
            <a:ext cx="8375650" cy="329803"/>
          </a:xfrm>
          <a:prstGeom prst="rect">
            <a:avLst/>
          </a:prstGeom>
        </p:spPr>
        <p:txBody>
          <a:bodyPr anchor="t" anchorCtr="0">
            <a:noAutofit/>
          </a:bodyPr>
          <a:lstStyle>
            <a:lvl1pPr marL="0" marR="0" indent="0" algn="l" defTabSz="914378" rtl="0" eaLnBrk="1" fontAlgn="auto" latinLnBrk="0" hangingPunct="1">
              <a:lnSpc>
                <a:spcPts val="3300"/>
              </a:lnSpc>
              <a:spcBef>
                <a:spcPct val="0"/>
              </a:spcBef>
              <a:spcAft>
                <a:spcPts val="0"/>
              </a:spcAft>
              <a:buClrTx/>
              <a:buSzTx/>
              <a:buFontTx/>
              <a:buNone/>
              <a:tabLst/>
              <a:defRPr sz="3300" baseline="0">
                <a:solidFill>
                  <a:schemeClr val="tx1"/>
                </a:solidFill>
                <a:latin typeface="Futura Bk" pitchFamily="34" charset="0"/>
              </a:defRPr>
            </a:lvl1pPr>
          </a:lstStyle>
          <a:p>
            <a:r>
              <a:rPr lang="en-US" dirty="0" smtClean="0"/>
              <a:t>Single Line Title</a:t>
            </a:r>
            <a:endParaRPr lang="en-US" dirty="0"/>
          </a:p>
        </p:txBody>
      </p:sp>
      <p:sp>
        <p:nvSpPr>
          <p:cNvPr id="7" name="Date Placeholder 6"/>
          <p:cNvSpPr>
            <a:spLocks noGrp="1"/>
          </p:cNvSpPr>
          <p:nvPr>
            <p:ph type="dt" sz="half" idx="10"/>
          </p:nvPr>
        </p:nvSpPr>
        <p:spPr>
          <a:xfrm>
            <a:off x="727899" y="4855464"/>
            <a:ext cx="1097280" cy="150876"/>
          </a:xfrm>
          <a:prstGeom prst="rect">
            <a:avLst/>
          </a:prstGeom>
        </p:spPr>
        <p:txBody>
          <a:bodyPr/>
          <a:lstStyle/>
          <a:p>
            <a:pPr defTabSz="457189" fontAlgn="auto">
              <a:spcBef>
                <a:spcPts val="0"/>
              </a:spcBef>
              <a:spcAft>
                <a:spcPts val="0"/>
              </a:spcAft>
            </a:pPr>
            <a:fld id="{B0E6E5D7-5925-4F25-8B2B-531268E6367B}" type="datetime3">
              <a:rPr lang="en-US" smtClean="0">
                <a:solidFill>
                  <a:prstClr val="black"/>
                </a:solidFill>
                <a:latin typeface="HP Simplified"/>
              </a:rPr>
              <a:pPr defTabSz="457189" fontAlgn="auto">
                <a:spcBef>
                  <a:spcPts val="0"/>
                </a:spcBef>
                <a:spcAft>
                  <a:spcPts val="0"/>
                </a:spcAft>
              </a:pPr>
              <a:t>10 December 2013</a:t>
            </a:fld>
            <a:endParaRPr lang="en-US" dirty="0">
              <a:solidFill>
                <a:prstClr val="black"/>
              </a:solidFill>
              <a:latin typeface="HP Simplified"/>
            </a:endParaRPr>
          </a:p>
        </p:txBody>
      </p:sp>
      <p:sp>
        <p:nvSpPr>
          <p:cNvPr id="8" name="Slide Number Placeholder 7"/>
          <p:cNvSpPr>
            <a:spLocks noGrp="1"/>
          </p:cNvSpPr>
          <p:nvPr>
            <p:ph type="sldNum" sz="quarter" idx="11"/>
          </p:nvPr>
        </p:nvSpPr>
        <p:spPr>
          <a:xfrm>
            <a:off x="365760" y="4855464"/>
            <a:ext cx="320040" cy="150876"/>
          </a:xfrm>
          <a:prstGeom prst="rect">
            <a:avLst/>
          </a:prstGeom>
        </p:spPr>
        <p:txBody>
          <a:bodyPr/>
          <a:lstStyle/>
          <a:p>
            <a:pPr defTabSz="457189" fontAlgn="auto">
              <a:spcBef>
                <a:spcPts val="0"/>
              </a:spcBef>
              <a:spcAft>
                <a:spcPts val="0"/>
              </a:spcAft>
            </a:pPr>
            <a:fld id="{39FE57C1-99E3-4342-90AE-63D315326D4A}" type="slidenum">
              <a:rPr lang="en-US" smtClean="0">
                <a:solidFill>
                  <a:prstClr val="black"/>
                </a:solidFill>
                <a:latin typeface="HP Simplified"/>
              </a:rPr>
              <a:pPr defTabSz="457189" fontAlgn="auto">
                <a:spcBef>
                  <a:spcPts val="0"/>
                </a:spcBef>
                <a:spcAft>
                  <a:spcPts val="0"/>
                </a:spcAft>
              </a:pPr>
              <a:t>‹#›</a:t>
            </a:fld>
            <a:endParaRPr lang="en-US" dirty="0">
              <a:solidFill>
                <a:prstClr val="black"/>
              </a:solidFill>
              <a:latin typeface="HP Simplified"/>
            </a:endParaRPr>
          </a:p>
        </p:txBody>
      </p:sp>
      <p:sp>
        <p:nvSpPr>
          <p:cNvPr id="10" name="Footer Placeholder 9"/>
          <p:cNvSpPr>
            <a:spLocks noGrp="1"/>
          </p:cNvSpPr>
          <p:nvPr>
            <p:ph type="ftr" sz="quarter" idx="12"/>
          </p:nvPr>
        </p:nvSpPr>
        <p:spPr>
          <a:xfrm>
            <a:off x="3981352" y="4855464"/>
            <a:ext cx="3291840" cy="150876"/>
          </a:xfrm>
          <a:prstGeom prst="rect">
            <a:avLst/>
          </a:prstGeom>
        </p:spPr>
        <p:txBody>
          <a:bodyPr/>
          <a:lstStyle/>
          <a:p>
            <a:pPr defTabSz="457189" fontAlgn="auto">
              <a:spcBef>
                <a:spcPts val="0"/>
              </a:spcBef>
              <a:spcAft>
                <a:spcPts val="0"/>
              </a:spcAft>
            </a:pPr>
            <a:r>
              <a:rPr lang="en-US" smtClean="0">
                <a:solidFill>
                  <a:prstClr val="black"/>
                </a:solidFill>
                <a:latin typeface="HP Simplified"/>
              </a:rPr>
              <a:t>HP Confidential</a:t>
            </a:r>
            <a:endParaRPr lang="en-US" dirty="0">
              <a:solidFill>
                <a:prstClr val="black"/>
              </a:solidFill>
              <a:latin typeface="HP Simplified"/>
            </a:endParaRPr>
          </a:p>
        </p:txBody>
      </p:sp>
    </p:spTree>
    <p:extLst>
      <p:ext uri="{BB962C8B-B14F-4D97-AF65-F5344CB8AC3E}">
        <p14:creationId xmlns:p14="http://schemas.microsoft.com/office/powerpoint/2010/main" val="1693598894"/>
      </p:ext>
    </p:extLst>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 Blue quote slide with subtitl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87267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461"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itle 1"/>
          <p:cNvSpPr>
            <a:spLocks noGrp="1"/>
          </p:cNvSpPr>
          <p:nvPr>
            <p:ph type="ctrTitle" hasCustomPrompt="1"/>
            <p:custDataLst>
              <p:tags r:id="rId3"/>
            </p:custDataLst>
          </p:nvPr>
        </p:nvSpPr>
        <p:spPr bwMode="black">
          <a:xfrm>
            <a:off x="329184" y="240919"/>
            <a:ext cx="7222352" cy="2006703"/>
          </a:xfrm>
          <a:prstGeom prst="rect">
            <a:avLst/>
          </a:prstGeom>
        </p:spPr>
        <p:txBody>
          <a:bodyPr wrap="square" lIns="0" tIns="0" rIns="0" bIns="0" anchor="t" anchorCtr="0">
            <a:noAutofit/>
          </a:bodyPr>
          <a:lstStyle>
            <a:lvl1pPr algn="l" defTabSz="457200" rtl="0" eaLnBrk="1" latinLnBrk="0" hangingPunct="1">
              <a:lnSpc>
                <a:spcPct val="90000"/>
              </a:lnSpc>
              <a:spcBef>
                <a:spcPct val="0"/>
              </a:spcBef>
              <a:spcAft>
                <a:spcPts val="0"/>
              </a:spcAft>
              <a:buNone/>
              <a:defRPr lang="en-US" sz="4000" b="1" i="0" kern="1200" spc="-100" noProof="0" dirty="0">
                <a:solidFill>
                  <a:schemeClr val="bg1"/>
                </a:solidFill>
                <a:latin typeface="HP Simplified" pitchFamily="34" charset="0"/>
                <a:ea typeface="+mj-ea"/>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custDataLst>
              <p:tags r:id="rId4"/>
            </p:custDataLst>
          </p:nvPr>
        </p:nvPicPr>
        <p:blipFill>
          <a:blip r:embed="rId10" cstate="screen">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userDrawn="1">
            <p:custDataLst>
              <p:tags r:id="rId5"/>
            </p:custDataLst>
          </p:nvPr>
        </p:nvSpPr>
        <p:spPr>
          <a:xfrm>
            <a:off x="329184" y="4758803"/>
            <a:ext cx="8012545" cy="228600"/>
          </a:xfrm>
          <a:prstGeom prst="rect">
            <a:avLst/>
          </a:prstGeom>
          <a:noFill/>
        </p:spPr>
        <p:txBody>
          <a:bodyPr wrap="square" lIns="0" rtlCol="0">
            <a:noAutofit/>
          </a:bodyPr>
          <a:lstStyle/>
          <a:p>
            <a:pPr fontAlgn="auto">
              <a:spcBef>
                <a:spcPts val="0"/>
              </a:spcBef>
              <a:spcAft>
                <a:spcPts val="0"/>
              </a:spcAft>
              <a:defRPr/>
            </a:pPr>
            <a:r>
              <a:rPr lang="en-US" sz="700" dirty="0" smtClean="0">
                <a:solidFill>
                  <a:prstClr val="white"/>
                </a:solidFill>
                <a:latin typeface="HP Simplified"/>
                <a:cs typeface="HP Simplified"/>
              </a:rPr>
              <a:t>© Copyright 2012 Hewlett-Packard Development Company, L.P.  The information contained herein is subject to change without notice.</a:t>
            </a:r>
          </a:p>
        </p:txBody>
      </p:sp>
      <p:sp>
        <p:nvSpPr>
          <p:cNvPr id="5" name="Subtitle 2"/>
          <p:cNvSpPr>
            <a:spLocks noGrp="1"/>
          </p:cNvSpPr>
          <p:nvPr>
            <p:ph type="subTitle" idx="1" hasCustomPrompt="1"/>
            <p:custDataLst>
              <p:tags r:id="rId6"/>
            </p:custDataLst>
          </p:nvPr>
        </p:nvSpPr>
        <p:spPr>
          <a:xfrm>
            <a:off x="325269" y="3305361"/>
            <a:ext cx="5148072" cy="649224"/>
          </a:xfrm>
          <a:prstGeom prst="rect">
            <a:avLst/>
          </a:prstGeom>
        </p:spPr>
        <p:txBody>
          <a:bodyPr>
            <a:noAutofit/>
          </a:bodyPr>
          <a:lstStyle>
            <a:lvl1pPr marL="0" indent="0" algn="l">
              <a:lnSpc>
                <a:spcPct val="100000"/>
              </a:lnSpc>
              <a:spcBef>
                <a:spcPts val="0"/>
              </a:spcBef>
              <a:buNone/>
              <a:defRPr sz="1800" b="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413943276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Line with Subtitle">
    <p:spTree>
      <p:nvGrpSpPr>
        <p:cNvPr id="1" name=""/>
        <p:cNvGrpSpPr/>
        <p:nvPr/>
      </p:nvGrpSpPr>
      <p:grpSpPr>
        <a:xfrm>
          <a:off x="0" y="0"/>
          <a:ext cx="0" cy="0"/>
          <a:chOff x="0" y="0"/>
          <a:chExt cx="0" cy="0"/>
        </a:xfrm>
      </p:grpSpPr>
      <p:sp>
        <p:nvSpPr>
          <p:cNvPr id="7" name="Text Placeholder 12"/>
          <p:cNvSpPr>
            <a:spLocks noGrp="1"/>
          </p:cNvSpPr>
          <p:nvPr>
            <p:ph type="body" sz="quarter" idx="14" hasCustomPrompt="1"/>
          </p:nvPr>
        </p:nvSpPr>
        <p:spPr>
          <a:xfrm>
            <a:off x="358775" y="759968"/>
            <a:ext cx="8375904" cy="294965"/>
          </a:xfrm>
          <a:prstGeom prst="rect">
            <a:avLst/>
          </a:prstGeom>
        </p:spPr>
        <p:txBody>
          <a:bodyPr vert="horz" lIns="91440" tIns="45720" rIns="91440" bIns="45720" rtlCol="0">
            <a:noAutofit/>
          </a:bodyPr>
          <a:lstStyle>
            <a:lvl1pPr marL="173034" indent="-173034">
              <a:buNone/>
              <a:defRPr lang="en-US" dirty="0" smtClean="0">
                <a:solidFill>
                  <a:schemeClr val="tx2"/>
                </a:solidFill>
                <a:latin typeface="Futura Bk" pitchFamily="34" charset="0"/>
              </a:defRPr>
            </a:lvl1pPr>
          </a:lstStyle>
          <a:p>
            <a:pPr marL="0" lvl="0" indent="0"/>
            <a:r>
              <a:rPr lang="en-US" dirty="0" smtClean="0"/>
              <a:t>Subtitle placeholder here</a:t>
            </a:r>
          </a:p>
        </p:txBody>
      </p:sp>
      <p:sp>
        <p:nvSpPr>
          <p:cNvPr id="11" name="Title 8"/>
          <p:cNvSpPr>
            <a:spLocks noGrp="1"/>
          </p:cNvSpPr>
          <p:nvPr>
            <p:ph type="title" hasCustomPrompt="1"/>
          </p:nvPr>
        </p:nvSpPr>
        <p:spPr>
          <a:xfrm>
            <a:off x="339725" y="304713"/>
            <a:ext cx="8394192" cy="409343"/>
          </a:xfrm>
          <a:prstGeom prst="rect">
            <a:avLst/>
          </a:prstGeom>
        </p:spPr>
        <p:txBody>
          <a:bodyPr anchor="t" anchorCtr="0">
            <a:spAutoFit/>
          </a:bodyPr>
          <a:lstStyle>
            <a:lvl1pPr marL="0" marR="0" indent="0" algn="l" defTabSz="914378" rtl="0" eaLnBrk="1" fontAlgn="auto" latinLnBrk="0" hangingPunct="1">
              <a:lnSpc>
                <a:spcPct val="95000"/>
              </a:lnSpc>
              <a:spcBef>
                <a:spcPct val="0"/>
              </a:spcBef>
              <a:spcAft>
                <a:spcPts val="0"/>
              </a:spcAft>
              <a:buClrTx/>
              <a:buSzTx/>
              <a:buFontTx/>
              <a:buNone/>
              <a:tabLst/>
              <a:defRPr sz="2800" baseline="0">
                <a:solidFill>
                  <a:schemeClr val="tx1"/>
                </a:solidFill>
                <a:latin typeface="Futura Bk" pitchFamily="34" charset="0"/>
              </a:defRPr>
            </a:lvl1pPr>
          </a:lstStyle>
          <a:p>
            <a:r>
              <a:rPr lang="en-US" dirty="0" smtClean="0"/>
              <a:t>Single line title</a:t>
            </a:r>
            <a:endParaRPr lang="en-US" dirty="0"/>
          </a:p>
        </p:txBody>
      </p:sp>
    </p:spTree>
    <p:extLst>
      <p:ext uri="{BB962C8B-B14F-4D97-AF65-F5344CB8AC3E}">
        <p14:creationId xmlns:p14="http://schemas.microsoft.com/office/powerpoint/2010/main" val="1911045444"/>
      </p:ext>
    </p:extLst>
  </p:cSld>
  <p:clrMapOvr>
    <a:masterClrMapping/>
  </p:clrMapOvr>
  <p:transition>
    <p:wipe dir="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Line, Subtitle and Content">
    <p:spTree>
      <p:nvGrpSpPr>
        <p:cNvPr id="1" name=""/>
        <p:cNvGrpSpPr/>
        <p:nvPr/>
      </p:nvGrpSpPr>
      <p:grpSpPr>
        <a:xfrm>
          <a:off x="0" y="0"/>
          <a:ext cx="0" cy="0"/>
          <a:chOff x="0" y="0"/>
          <a:chExt cx="0" cy="0"/>
        </a:xfrm>
      </p:grpSpPr>
      <p:sp>
        <p:nvSpPr>
          <p:cNvPr id="13" name="Text Placeholder 12"/>
          <p:cNvSpPr>
            <a:spLocks noGrp="1"/>
          </p:cNvSpPr>
          <p:nvPr>
            <p:ph type="body" sz="quarter" idx="14" hasCustomPrompt="1"/>
          </p:nvPr>
        </p:nvSpPr>
        <p:spPr>
          <a:xfrm>
            <a:off x="358775" y="759968"/>
            <a:ext cx="8375142" cy="294965"/>
          </a:xfrm>
          <a:prstGeom prst="rect">
            <a:avLst/>
          </a:prstGeom>
        </p:spPr>
        <p:txBody>
          <a:bodyPr>
            <a:noAutofit/>
          </a:bodyPr>
          <a:lstStyle>
            <a:lvl1pPr marL="0" indent="0">
              <a:lnSpc>
                <a:spcPct val="95000"/>
              </a:lnSpc>
              <a:buNone/>
              <a:defRPr lang="en-US" sz="2000" kern="1200" dirty="0" smtClean="0">
                <a:solidFill>
                  <a:schemeClr val="tx2"/>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Subtitle placeholder here</a:t>
            </a:r>
          </a:p>
        </p:txBody>
      </p:sp>
      <p:sp>
        <p:nvSpPr>
          <p:cNvPr id="8" name="Content Placeholder 12"/>
          <p:cNvSpPr>
            <a:spLocks noGrp="1"/>
          </p:cNvSpPr>
          <p:nvPr>
            <p:ph sz="quarter" idx="18"/>
          </p:nvPr>
        </p:nvSpPr>
        <p:spPr>
          <a:xfrm>
            <a:off x="365760" y="1152144"/>
            <a:ext cx="8366760" cy="3429000"/>
          </a:xfrm>
        </p:spPr>
        <p:txBody>
          <a:bodyPr/>
          <a:lstStyle>
            <a:lvl1pPr>
              <a:buSzPct val="80000"/>
              <a:buFont typeface="Arial" pitchFamily="34" charset="0"/>
              <a:buChar char="•"/>
              <a:defRPr sz="2000">
                <a:solidFill>
                  <a:schemeClr val="tx1"/>
                </a:solidFill>
              </a:defRPr>
            </a:lvl1pPr>
            <a:lvl2pPr>
              <a:buSzPct val="80000"/>
              <a:buFont typeface="Futura Bk" pitchFamily="34" charset="0"/>
              <a:buChar char="–"/>
              <a:defRPr sz="1600">
                <a:solidFill>
                  <a:schemeClr val="tx1"/>
                </a:solidFill>
              </a:defRPr>
            </a:lvl2pPr>
            <a:lvl3pPr>
              <a:buSzPct val="80000"/>
              <a:buFont typeface="Arial" pitchFamily="34" charset="0"/>
              <a:buChar char="•"/>
              <a:defRPr sz="1200">
                <a:solidFill>
                  <a:schemeClr val="tx1"/>
                </a:solidFill>
              </a:defRPr>
            </a:lvl3pPr>
            <a:lvl4pPr>
              <a:buSzPct val="80000"/>
              <a:buFont typeface="Futura Bk" pitchFamily="34" charset="0"/>
              <a:buChar char="–"/>
              <a:defRPr sz="1200">
                <a:solidFill>
                  <a:schemeClr val="tx1"/>
                </a:solidFill>
              </a:defRPr>
            </a:lvl4pPr>
            <a:lvl5pPr>
              <a:buSzPct val="80000"/>
              <a:buFont typeface="Arial" pitchFamily="34" charset="0"/>
              <a:buChar char="•"/>
              <a:defRPr sz="12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8"/>
          <p:cNvSpPr>
            <a:spLocks noGrp="1"/>
          </p:cNvSpPr>
          <p:nvPr>
            <p:ph type="title" hasCustomPrompt="1"/>
          </p:nvPr>
        </p:nvSpPr>
        <p:spPr>
          <a:xfrm>
            <a:off x="339725" y="304710"/>
            <a:ext cx="8394192" cy="469840"/>
          </a:xfrm>
          <a:prstGeom prst="rect">
            <a:avLst/>
          </a:prstGeom>
        </p:spPr>
        <p:txBody>
          <a:bodyPr anchor="t" anchorCtr="0">
            <a:noAutofit/>
          </a:bodyPr>
          <a:lstStyle>
            <a:lvl1pPr marL="0" marR="0" indent="0" algn="l" defTabSz="914378" rtl="0" eaLnBrk="1" fontAlgn="auto" latinLnBrk="0" hangingPunct="1">
              <a:lnSpc>
                <a:spcPct val="95000"/>
              </a:lnSpc>
              <a:spcBef>
                <a:spcPct val="0"/>
              </a:spcBef>
              <a:spcAft>
                <a:spcPts val="0"/>
              </a:spcAft>
              <a:buClrTx/>
              <a:buSzTx/>
              <a:buFontTx/>
              <a:buNone/>
              <a:tabLst/>
              <a:defRPr sz="2800" baseline="0">
                <a:solidFill>
                  <a:schemeClr val="tx1"/>
                </a:solidFill>
                <a:latin typeface="Futura Bk" pitchFamily="34" charset="0"/>
              </a:defRPr>
            </a:lvl1pPr>
          </a:lstStyle>
          <a:p>
            <a:r>
              <a:rPr lang="en-US" dirty="0" smtClean="0"/>
              <a:t>Single line title</a:t>
            </a:r>
            <a:endParaRPr lang="en-US" dirty="0"/>
          </a:p>
        </p:txBody>
      </p:sp>
    </p:spTree>
    <p:extLst>
      <p:ext uri="{BB962C8B-B14F-4D97-AF65-F5344CB8AC3E}">
        <p14:creationId xmlns:p14="http://schemas.microsoft.com/office/powerpoint/2010/main" val="615784433"/>
      </p:ext>
    </p:extLst>
  </p:cSld>
  <p:clrMapOvr>
    <a:masterClrMapping/>
  </p:clrMapOvr>
  <p:transition>
    <p:wipe dir="r"/>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 Line with Sub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4" y="751393"/>
            <a:ext cx="8460105" cy="276999"/>
          </a:xfrm>
          <a:prstGeom prst="rect">
            <a:avLst/>
          </a:prstGeom>
        </p:spPr>
        <p:txBody>
          <a:bodyPr wrap="square" anchor="t">
            <a:spAutoFit/>
          </a:bodyPr>
          <a:lstStyle>
            <a:lvl1pPr marL="0" indent="0" algn="l">
              <a:lnSpc>
                <a:spcPct val="100000"/>
              </a:lnSpc>
              <a:buNone/>
              <a:defRPr sz="1800" b="0" i="0">
                <a:solidFill>
                  <a:srgbClr val="000000"/>
                </a:solidFill>
                <a:latin typeface="Arial"/>
                <a:cs typeface="Aria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4" y="235064"/>
            <a:ext cx="8460105" cy="430887"/>
          </a:xfrm>
        </p:spPr>
        <p:txBody>
          <a:bodyPr/>
          <a:lstStyle/>
          <a:p>
            <a:r>
              <a:rPr lang="en-US" noProof="0" dirty="0" smtClean="0"/>
              <a:t>Click to edit master title style</a:t>
            </a:r>
            <a:endParaRPr lang="en-US" noProof="0" dirty="0"/>
          </a:p>
        </p:txBody>
      </p:sp>
      <p:sp>
        <p:nvSpPr>
          <p:cNvPr id="5" name="Slide Number Placeholder 4"/>
          <p:cNvSpPr>
            <a:spLocks noGrp="1"/>
          </p:cNvSpPr>
          <p:nvPr>
            <p:ph type="sldNum" sz="quarter" idx="11"/>
          </p:nvPr>
        </p:nvSpPr>
        <p:spPr bwMode="black">
          <a:xfrm>
            <a:off x="348906" y="4710224"/>
            <a:ext cx="182186" cy="107722"/>
          </a:xfrm>
          <a:prstGeom prst="rect">
            <a:avLst/>
          </a:prstGeom>
        </p:spPr>
        <p:txBody>
          <a:bodyPr/>
          <a:lstStyle/>
          <a:p>
            <a:pPr defTabSz="457189" fontAlgn="auto">
              <a:spcBef>
                <a:spcPts val="0"/>
              </a:spcBef>
              <a:spcAft>
                <a:spcPts val="0"/>
              </a:spcAft>
            </a:pPr>
            <a:fld id="{33088DE5-1DDF-C242-AF39-BA25983D68D6}" type="slidenum">
              <a:rPr lang="en-US" smtClean="0">
                <a:solidFill>
                  <a:prstClr val="black"/>
                </a:solidFill>
                <a:latin typeface="HP Simplified"/>
              </a:rPr>
              <a:pPr defTabSz="457189" fontAlgn="auto">
                <a:spcBef>
                  <a:spcPts val="0"/>
                </a:spcBef>
                <a:spcAft>
                  <a:spcPts val="0"/>
                </a:spcAft>
              </a:pPr>
              <a:t>‹#›</a:t>
            </a:fld>
            <a:endParaRPr lang="en-US" dirty="0">
              <a:solidFill>
                <a:prstClr val="black"/>
              </a:solidFill>
              <a:latin typeface="HP Simplified"/>
            </a:endParaRPr>
          </a:p>
        </p:txBody>
      </p:sp>
    </p:spTree>
    <p:extLst>
      <p:ext uri="{BB962C8B-B14F-4D97-AF65-F5344CB8AC3E}">
        <p14:creationId xmlns:p14="http://schemas.microsoft.com/office/powerpoint/2010/main" val="2155440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Line with Content">
    <p:spTree>
      <p:nvGrpSpPr>
        <p:cNvPr id="1" name=""/>
        <p:cNvGrpSpPr/>
        <p:nvPr/>
      </p:nvGrpSpPr>
      <p:grpSpPr>
        <a:xfrm>
          <a:off x="0" y="0"/>
          <a:ext cx="0" cy="0"/>
          <a:chOff x="0" y="0"/>
          <a:chExt cx="0" cy="0"/>
        </a:xfrm>
      </p:grpSpPr>
      <p:sp>
        <p:nvSpPr>
          <p:cNvPr id="9" name="Title 8"/>
          <p:cNvSpPr>
            <a:spLocks noGrp="1"/>
          </p:cNvSpPr>
          <p:nvPr>
            <p:ph type="title"/>
          </p:nvPr>
        </p:nvSpPr>
        <p:spPr>
          <a:xfrm>
            <a:off x="339726" y="304710"/>
            <a:ext cx="8375650" cy="469840"/>
          </a:xfrm>
          <a:prstGeom prst="rect">
            <a:avLst/>
          </a:prstGeom>
        </p:spPr>
        <p:txBody>
          <a:bodyPr anchor="t">
            <a:noAutofit/>
          </a:bodyPr>
          <a:lstStyle>
            <a:lvl1pPr marL="0" marR="0" indent="0" algn="l" defTabSz="914378" rtl="0" eaLnBrk="1" fontAlgn="auto" latinLnBrk="0" hangingPunct="1">
              <a:lnSpc>
                <a:spcPts val="3300"/>
              </a:lnSpc>
              <a:spcBef>
                <a:spcPct val="0"/>
              </a:spcBef>
              <a:spcAft>
                <a:spcPts val="0"/>
              </a:spcAft>
              <a:buClrTx/>
              <a:buSzTx/>
              <a:buFontTx/>
              <a:buNone/>
              <a:tabLst/>
              <a:defRPr sz="2800" baseline="0">
                <a:solidFill>
                  <a:schemeClr val="tx1"/>
                </a:solidFill>
                <a:latin typeface="HP Simplified" pitchFamily="34" charset="0"/>
              </a:defRPr>
            </a:lvl1pPr>
          </a:lstStyle>
          <a:p>
            <a:r>
              <a:rPr lang="en-US" dirty="0" smtClean="0"/>
              <a:t>Click to edit Master title style</a:t>
            </a:r>
            <a:endParaRPr lang="en-US" dirty="0"/>
          </a:p>
        </p:txBody>
      </p:sp>
      <p:sp>
        <p:nvSpPr>
          <p:cNvPr id="7" name="Content Placeholder 12"/>
          <p:cNvSpPr>
            <a:spLocks noGrp="1"/>
          </p:cNvSpPr>
          <p:nvPr>
            <p:ph sz="quarter" idx="14"/>
          </p:nvPr>
        </p:nvSpPr>
        <p:spPr>
          <a:xfrm>
            <a:off x="365760" y="928746"/>
            <a:ext cx="8321040" cy="3657600"/>
          </a:xfrm>
        </p:spPr>
        <p:txBody>
          <a:bodyPr/>
          <a:lstStyle>
            <a:lvl1pPr>
              <a:buSzPct val="80000"/>
              <a:buFont typeface="Arial" pitchFamily="34" charset="0"/>
              <a:buNone/>
              <a:defRPr sz="1800"/>
            </a:lvl1pPr>
            <a:lvl2pPr>
              <a:buSzPct val="80000"/>
              <a:buFont typeface="Futura Bk" pitchFamily="34" charset="0"/>
              <a:buChar char="–"/>
              <a:defRPr sz="1400"/>
            </a:lvl2pPr>
            <a:lvl3pPr>
              <a:buSzPct val="80000"/>
              <a:buFont typeface="Arial" pitchFamily="34" charset="0"/>
              <a:buChar char="•"/>
              <a:defRPr sz="1000"/>
            </a:lvl3pPr>
            <a:lvl4pPr>
              <a:buSzPct val="80000"/>
              <a:buFont typeface="Futura Bk" pitchFamily="34" charset="0"/>
              <a:buChar char="–"/>
              <a:defRPr sz="1000"/>
            </a:lvl4pPr>
            <a:lvl5pPr>
              <a:buSzPct val="80000"/>
              <a:buFont typeface="Arial" pitchFamily="34" charset="0"/>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18293482"/>
      </p:ext>
    </p:extLst>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Line with Content and Subtitl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4" y="751393"/>
            <a:ext cx="8460105" cy="276999"/>
          </a:xfrm>
          <a:prstGeom prst="rect">
            <a:avLst/>
          </a:prstGeom>
        </p:spPr>
        <p:txBody>
          <a:bodyPr wrap="square" anchor="t">
            <a:spAutoFit/>
          </a:bodyPr>
          <a:lstStyle>
            <a:lvl1pPr marL="0" indent="0" algn="l">
              <a:lnSpc>
                <a:spcPct val="100000"/>
              </a:lnSpc>
              <a:buNone/>
              <a:defRPr sz="1800" b="0" i="0">
                <a:solidFill>
                  <a:srgbClr val="000000"/>
                </a:solidFill>
                <a:latin typeface="Arial"/>
                <a:cs typeface="Aria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4" y="235066"/>
            <a:ext cx="8460105" cy="430887"/>
          </a:xfrm>
        </p:spPr>
        <p:txBody>
          <a:bodyPr/>
          <a:lstStyle>
            <a:lvl1pPr>
              <a:defRPr b="1" i="0">
                <a:latin typeface="Arial"/>
                <a:cs typeface="Arial"/>
              </a:defRPr>
            </a:lvl1pPr>
          </a:lstStyle>
          <a:p>
            <a:r>
              <a:rPr lang="en-US" noProof="0" dirty="0" smtClean="0"/>
              <a:t>Click to edit master title style</a:t>
            </a:r>
            <a:endParaRPr lang="en-US" noProof="0" dirty="0"/>
          </a:p>
        </p:txBody>
      </p:sp>
      <p:sp>
        <p:nvSpPr>
          <p:cNvPr id="5" name="Slide Number Placeholder 4"/>
          <p:cNvSpPr>
            <a:spLocks noGrp="1"/>
          </p:cNvSpPr>
          <p:nvPr>
            <p:ph type="sldNum" sz="quarter" idx="12"/>
          </p:nvPr>
        </p:nvSpPr>
        <p:spPr bwMode="black">
          <a:xfrm>
            <a:off x="348906" y="4710224"/>
            <a:ext cx="182186" cy="107722"/>
          </a:xfrm>
          <a:prstGeom prst="rect">
            <a:avLst/>
          </a:prstGeom>
        </p:spPr>
        <p:txBody>
          <a:bodyPr/>
          <a:lstStyle/>
          <a:p>
            <a:pPr defTabSz="457189" fontAlgn="auto">
              <a:spcBef>
                <a:spcPts val="0"/>
              </a:spcBef>
              <a:spcAft>
                <a:spcPts val="0"/>
              </a:spcAft>
            </a:pPr>
            <a:fld id="{33088DE5-1DDF-C242-AF39-BA25983D68D6}" type="slidenum">
              <a:rPr lang="en-US" smtClean="0">
                <a:solidFill>
                  <a:prstClr val="black"/>
                </a:solidFill>
                <a:latin typeface="HP Simplified"/>
              </a:rPr>
              <a:pPr defTabSz="457189" fontAlgn="auto">
                <a:spcBef>
                  <a:spcPts val="0"/>
                </a:spcBef>
                <a:spcAft>
                  <a:spcPts val="0"/>
                </a:spcAft>
              </a:pPr>
              <a:t>‹#›</a:t>
            </a:fld>
            <a:endParaRPr lang="en-US" dirty="0">
              <a:solidFill>
                <a:prstClr val="black"/>
              </a:solidFill>
              <a:latin typeface="HP Simplified"/>
            </a:endParaRPr>
          </a:p>
        </p:txBody>
      </p:sp>
      <p:sp>
        <p:nvSpPr>
          <p:cNvPr id="11" name="Text Placeholder 10"/>
          <p:cNvSpPr>
            <a:spLocks noGrp="1"/>
          </p:cNvSpPr>
          <p:nvPr>
            <p:ph type="body" sz="quarter" idx="14"/>
          </p:nvPr>
        </p:nvSpPr>
        <p:spPr bwMode="black">
          <a:xfrm>
            <a:off x="331205" y="1458000"/>
            <a:ext cx="8125413" cy="2788998"/>
          </a:xfrm>
        </p:spPr>
        <p:txBody>
          <a:bodyPr/>
          <a:lstStyle>
            <a:lvl1pPr>
              <a:defRPr b="1" i="0">
                <a:latin typeface="Arial"/>
                <a:cs typeface="Arial"/>
              </a:defRPr>
            </a:lvl1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27042121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sub 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3753952896"/>
      </p:ext>
    </p:extLst>
  </p:cSld>
  <p:clrMapOvr>
    <a:masterClrMapping/>
  </p:clrMapOvr>
  <p:transition spd="med">
    <p:wipe dir="r"/>
  </p:transition>
  <p:timing>
    <p:tnLst>
      <p:par>
        <p:cTn id="1" dur="indefinite" restart="never" nodeType="tmRoot"/>
      </p:par>
    </p:tnLst>
  </p:timing>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Title, sub title with bullet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2"/>
            <a:ext cx="8119872" cy="3228975"/>
          </a:xfrm>
        </p:spPr>
        <p:txBody>
          <a:bodyPr wrap="square">
            <a:noAutofit/>
          </a:bodyPr>
          <a:lstStyle>
            <a:lvl1pPr marL="169859" indent="-169859">
              <a:defRPr sz="1400" b="0">
                <a:solidFill>
                  <a:schemeClr val="tx1"/>
                </a:solidFill>
              </a:defRPr>
            </a:lvl1pPr>
            <a:lvl2pPr>
              <a:defRPr>
                <a:solidFill>
                  <a:srgbClr val="000000"/>
                </a:solidFill>
              </a:defRPr>
            </a:lvl2pPr>
            <a:lvl3pPr algn="just">
              <a:lnSpc>
                <a:spcPct val="100000"/>
              </a:lnSpc>
              <a:spcAft>
                <a:spcPts val="40"/>
              </a:spcAft>
              <a:defRPr lang="en-US" sz="1400" b="0" i="0" kern="1200" dirty="0" smtClean="0">
                <a:solidFill>
                  <a:srgbClr val="000000"/>
                </a:solidFill>
                <a:latin typeface="HP Simplified" pitchFamily="34" charset="0"/>
                <a:ea typeface="+mn-ea"/>
                <a:cs typeface="HP Simplified" pitchFamily="34" charset="0"/>
              </a:defRPr>
            </a:lvl3pPr>
            <a:lvl4pPr algn="just">
              <a:lnSpc>
                <a:spcPct val="100000"/>
              </a:lnSpc>
              <a:spcAft>
                <a:spcPts val="40"/>
              </a:spcAft>
              <a:defRPr>
                <a:solidFill>
                  <a:srgbClr val="000000"/>
                </a:solidFill>
              </a:defRPr>
            </a:lvl4pPr>
            <a:lvl5pPr>
              <a:lnSpc>
                <a:spcPct val="100000"/>
              </a:lnSpc>
              <a:spcAft>
                <a:spcPts val="40"/>
              </a:spcAft>
              <a:defRPr>
                <a:solidFill>
                  <a:srgbClr val="000000"/>
                </a:solidFill>
              </a:defRPr>
            </a:lvl5pPr>
            <a:lvl6pPr marL="690546" indent="-233357">
              <a:lnSpc>
                <a:spcPct val="100000"/>
              </a:lnSpc>
              <a:spcAft>
                <a:spcPts val="40"/>
              </a:spcAft>
              <a:buFont typeface="HP Simplified" pitchFamily="34" charset="0"/>
              <a:buChar char="-"/>
              <a:defRPr sz="1400"/>
            </a:lvl6pPr>
            <a:lvl7pPr marL="914378" indent="-223832">
              <a:lnSpc>
                <a:spcPct val="100000"/>
              </a:lnSpc>
              <a:spcAft>
                <a:spcPts val="40"/>
              </a:spcAft>
              <a:defRPr sz="1400"/>
            </a:lvl7pPr>
          </a:lstStyle>
          <a:p>
            <a:pPr marL="169859" lvl="2" indent="-169859" algn="l" defTabSz="457189" rtl="0" eaLnBrk="1" latinLnBrk="0" hangingPunct="1">
              <a:lnSpc>
                <a:spcPct val="100000"/>
              </a:lnSpc>
              <a:spcBef>
                <a:spcPts val="0"/>
              </a:spcBef>
              <a:spcAft>
                <a:spcPts val="400"/>
              </a:spcAft>
              <a:buFont typeface="Arial"/>
              <a:buChar char="•"/>
            </a:pPr>
            <a:r>
              <a:rPr lang="en-US" dirty="0" smtClean="0"/>
              <a:t>Click to edit Master text styles</a:t>
            </a:r>
          </a:p>
          <a:p>
            <a:pPr lvl="3"/>
            <a:r>
              <a:rPr lang="en-US" dirty="0" smtClean="0"/>
              <a:t>Second level</a:t>
            </a:r>
          </a:p>
          <a:p>
            <a:pPr lvl="4"/>
            <a:r>
              <a:rPr lang="en-US" dirty="0" smtClean="0"/>
              <a:t>Third level</a:t>
            </a:r>
          </a:p>
          <a:p>
            <a:pPr lvl="5"/>
            <a:r>
              <a:rPr lang="en-US" dirty="0" smtClean="0"/>
              <a:t>Fourth level</a:t>
            </a:r>
          </a:p>
          <a:p>
            <a:pPr lvl="6"/>
            <a:r>
              <a:rPr lang="en-US" dirty="0" smtClean="0"/>
              <a:t>Fifth level</a:t>
            </a:r>
            <a:endParaRPr lang="en-US" dirty="0"/>
          </a:p>
        </p:txBody>
      </p:sp>
    </p:spTree>
    <p:extLst>
      <p:ext uri="{BB962C8B-B14F-4D97-AF65-F5344CB8AC3E}">
        <p14:creationId xmlns:p14="http://schemas.microsoft.com/office/powerpoint/2010/main" val="1830625785"/>
      </p:ext>
    </p:extLst>
  </p:cSld>
  <p:clrMapOvr>
    <a:masterClrMapping/>
  </p:clrMapOvr>
  <p:transition spd="med">
    <p:wipe dir="r"/>
  </p:transition>
  <p:timing>
    <p:tnLst>
      <p:par>
        <p:cTn id="1" dur="indefinite" restart="never" nodeType="tmRoot"/>
      </p:par>
    </p:tnLst>
  </p:timing>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5640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sub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mj-lt"/>
                <a:cs typeface="HP Simplified" pitchFamily="34" charset="0"/>
              </a:defRPr>
            </a:lvl1pPr>
          </a:lstStyle>
          <a:p>
            <a:r>
              <a:rPr lang="en-US" noProof="0" dirty="0" smtClean="0"/>
              <a:t>Click to edit master title style</a:t>
            </a:r>
            <a:endParaRPr lang="en-US" noProof="0" dirty="0"/>
          </a:p>
        </p:txBody>
      </p:sp>
      <p:sp>
        <p:nvSpPr>
          <p:cNvPr id="3" name="Subtitle 2"/>
          <p:cNvSpPr>
            <a:spLocks noGrp="1"/>
          </p:cNvSpPr>
          <p:nvPr>
            <p:ph type="subTitle" idx="1" hasCustomPrompt="1"/>
          </p:nvPr>
        </p:nvSpPr>
        <p:spPr bwMode="black">
          <a:xfrm>
            <a:off x="331470" y="686843"/>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mj-lt"/>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14615133"/>
      </p:ext>
    </p:extLst>
  </p:cSld>
  <p:clrMapOvr>
    <a:masterClrMapping/>
  </p:clrMapOvr>
  <p:transition>
    <p:wipe dir="r"/>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dirty="0"/>
          </a:p>
        </p:txBody>
      </p:sp>
      <p:sp>
        <p:nvSpPr>
          <p:cNvPr id="3" name="内容占位符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214213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itle only">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6603071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485"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itle 6"/>
          <p:cNvSpPr>
            <a:spLocks noGrp="1"/>
          </p:cNvSpPr>
          <p:nvPr>
            <p:ph type="title" hasCustomPrompt="1"/>
            <p:custDataLst>
              <p:tags r:id="rId3"/>
            </p:custDataLst>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262877719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White title slide">
    <p:spTree>
      <p:nvGrpSpPr>
        <p:cNvPr id="1" name=""/>
        <p:cNvGrpSpPr/>
        <p:nvPr/>
      </p:nvGrpSpPr>
      <p:grpSpPr>
        <a:xfrm>
          <a:off x="0" y="0"/>
          <a:ext cx="0" cy="0"/>
          <a:chOff x="0" y="0"/>
          <a:chExt cx="0" cy="0"/>
        </a:xfrm>
      </p:grpSpPr>
      <p:pic>
        <p:nvPicPr>
          <p:cNvPr id="10" name="Picture 9" descr="HP_logo_old_NewBlue_LARG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55859" y="361951"/>
            <a:ext cx="1899430" cy="1882621"/>
          </a:xfrm>
          <a:prstGeom prst="rect">
            <a:avLst/>
          </a:prstGeom>
        </p:spPr>
      </p:pic>
      <p:sp>
        <p:nvSpPr>
          <p:cNvPr id="8" name="Title 1"/>
          <p:cNvSpPr>
            <a:spLocks noGrp="1"/>
          </p:cNvSpPr>
          <p:nvPr>
            <p:ph type="ctrTitle" hasCustomPrompt="1"/>
          </p:nvPr>
        </p:nvSpPr>
        <p:spPr bwMode="black">
          <a:xfrm>
            <a:off x="329184" y="2036820"/>
            <a:ext cx="6858000" cy="1206484"/>
          </a:xfrm>
        </p:spPr>
        <p:txBody>
          <a:bodyPr anchor="b"/>
          <a:lstStyle>
            <a:lvl1pPr>
              <a:lnSpc>
                <a:spcPct val="90000"/>
              </a:lnSpc>
              <a:defRPr sz="4600" spc="-100">
                <a:solidFill>
                  <a:srgbClr val="000000"/>
                </a:solidFill>
              </a:defRPr>
            </a:lvl1pPr>
          </a:lstStyle>
          <a:p>
            <a:r>
              <a:rPr lang="en-US" dirty="0" smtClean="0"/>
              <a:t>Click to edit master </a:t>
            </a:r>
            <a:br>
              <a:rPr lang="en-US" dirty="0" smtClean="0"/>
            </a:br>
            <a:r>
              <a:rPr lang="en-US" dirty="0" smtClean="0"/>
              <a:t>title style</a:t>
            </a:r>
            <a:endParaRPr lang="en-US" dirty="0"/>
          </a:p>
        </p:txBody>
      </p:sp>
      <p:sp>
        <p:nvSpPr>
          <p:cNvPr id="9" name="Subtitle 2"/>
          <p:cNvSpPr>
            <a:spLocks noGrp="1"/>
          </p:cNvSpPr>
          <p:nvPr>
            <p:ph type="subTitle" idx="1" hasCustomPrompt="1"/>
          </p:nvPr>
        </p:nvSpPr>
        <p:spPr bwMode="black">
          <a:xfrm>
            <a:off x="329184" y="3316628"/>
            <a:ext cx="6858000" cy="914400"/>
          </a:xfrm>
        </p:spPr>
        <p:txBody>
          <a:bodyPr/>
          <a:lstStyle>
            <a:lvl1pPr marL="0" indent="0" algn="l">
              <a:buNone/>
              <a:defRPr b="0">
                <a:solidFill>
                  <a:srgbClr val="000000"/>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Blue_RGB_150_LG.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49440" y="365760"/>
            <a:ext cx="1883664" cy="1883664"/>
          </a:xfrm>
          <a:prstGeom prst="rect">
            <a:avLst/>
          </a:prstGeom>
        </p:spPr>
      </p:pic>
      <p:sp>
        <p:nvSpPr>
          <p:cNvPr id="6" name="TextBox 5"/>
          <p:cNvSpPr txBox="1"/>
          <p:nvPr userDrawn="1"/>
        </p:nvSpPr>
        <p:spPr>
          <a:xfrm>
            <a:off x="329185" y="4758803"/>
            <a:ext cx="8012545" cy="228600"/>
          </a:xfrm>
          <a:prstGeom prst="rect">
            <a:avLst/>
          </a:prstGeom>
          <a:noFill/>
        </p:spPr>
        <p:txBody>
          <a:bodyPr wrap="square" lIns="0" rtlCol="0">
            <a:noAutofit/>
          </a:bodyPr>
          <a:lstStyle/>
          <a:p>
            <a:pPr defTabSz="457189" fontAlgn="auto">
              <a:spcBef>
                <a:spcPts val="0"/>
              </a:spcBef>
              <a:spcAft>
                <a:spcPts val="0"/>
              </a:spcAft>
              <a:defRPr/>
            </a:pPr>
            <a:r>
              <a:rPr lang="en-US" sz="700" dirty="0">
                <a:solidFill>
                  <a:srgbClr val="B9B8BB"/>
                </a:solidFill>
                <a:latin typeface="HP Simplified"/>
                <a:cs typeface="HP Simplified"/>
              </a:rPr>
              <a:t>© Copyright 2012 Hewlett-Packard Development Company, L.P.  The information contained herein is subject to change without notice.</a:t>
            </a:r>
          </a:p>
        </p:txBody>
      </p:sp>
    </p:spTree>
    <p:extLst>
      <p:ext uri="{BB962C8B-B14F-4D97-AF65-F5344CB8AC3E}">
        <p14:creationId xmlns:p14="http://schemas.microsoft.com/office/powerpoint/2010/main" val="52598195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White title slide">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a:off x="0" y="0"/>
            <a:ext cx="9144000" cy="5143500"/>
          </a:xfrm>
          <a:prstGeom prst="rect">
            <a:avLst/>
          </a:prstGeom>
          <a:noFill/>
          <a:ln w="9525">
            <a:noFill/>
            <a:miter lim="800000"/>
            <a:headEnd/>
            <a:tailEnd/>
          </a:ln>
        </p:spPr>
      </p:pic>
      <p:pic>
        <p:nvPicPr>
          <p:cNvPr id="10" name="Picture 9" descr="HP_logo_old_NewBlue_LARG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55859" y="361951"/>
            <a:ext cx="1899430" cy="1882621"/>
          </a:xfrm>
          <a:prstGeom prst="rect">
            <a:avLst/>
          </a:prstGeom>
        </p:spPr>
      </p:pic>
      <p:sp>
        <p:nvSpPr>
          <p:cNvPr id="8" name="Title 1"/>
          <p:cNvSpPr>
            <a:spLocks noGrp="1"/>
          </p:cNvSpPr>
          <p:nvPr>
            <p:ph type="ctrTitle" hasCustomPrompt="1"/>
          </p:nvPr>
        </p:nvSpPr>
        <p:spPr bwMode="black">
          <a:xfrm>
            <a:off x="329184" y="2920740"/>
            <a:ext cx="6858000" cy="1206484"/>
          </a:xfrm>
        </p:spPr>
        <p:txBody>
          <a:bodyPr anchor="b"/>
          <a:lstStyle>
            <a:lvl1pPr>
              <a:lnSpc>
                <a:spcPct val="90000"/>
              </a:lnSpc>
              <a:defRPr sz="4600" spc="-100">
                <a:solidFill>
                  <a:srgbClr val="000000"/>
                </a:solidFill>
              </a:defRPr>
            </a:lvl1pPr>
          </a:lstStyle>
          <a:p>
            <a:r>
              <a:rPr lang="en-US" dirty="0" smtClean="0"/>
              <a:t>Click to edit master </a:t>
            </a:r>
            <a:br>
              <a:rPr lang="en-US" dirty="0" smtClean="0"/>
            </a:br>
            <a:r>
              <a:rPr lang="en-US" dirty="0" smtClean="0"/>
              <a:t>title style</a:t>
            </a:r>
            <a:endParaRPr lang="en-US" dirty="0"/>
          </a:p>
        </p:txBody>
      </p:sp>
      <p:sp>
        <p:nvSpPr>
          <p:cNvPr id="9" name="Subtitle 2"/>
          <p:cNvSpPr>
            <a:spLocks noGrp="1"/>
          </p:cNvSpPr>
          <p:nvPr>
            <p:ph type="subTitle" idx="1" hasCustomPrompt="1"/>
          </p:nvPr>
        </p:nvSpPr>
        <p:spPr bwMode="black">
          <a:xfrm>
            <a:off x="329184" y="4200548"/>
            <a:ext cx="6858000" cy="914400"/>
          </a:xfrm>
        </p:spPr>
        <p:txBody>
          <a:bodyPr/>
          <a:lstStyle>
            <a:lvl1pPr marL="0" indent="0" algn="l">
              <a:buNone/>
              <a:defRPr b="0">
                <a:solidFill>
                  <a:srgbClr val="000000"/>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Blue_RGB_150_LG.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949440" y="365760"/>
            <a:ext cx="1883664" cy="1883664"/>
          </a:xfrm>
          <a:prstGeom prst="rect">
            <a:avLst/>
          </a:prstGeom>
        </p:spPr>
      </p:pic>
      <p:sp>
        <p:nvSpPr>
          <p:cNvPr id="6" name="TextBox 5"/>
          <p:cNvSpPr txBox="1"/>
          <p:nvPr userDrawn="1"/>
        </p:nvSpPr>
        <p:spPr>
          <a:xfrm>
            <a:off x="329185" y="4758803"/>
            <a:ext cx="8012545" cy="228600"/>
          </a:xfrm>
          <a:prstGeom prst="rect">
            <a:avLst/>
          </a:prstGeom>
          <a:noFill/>
        </p:spPr>
        <p:txBody>
          <a:bodyPr wrap="square" lIns="0" rtlCol="0">
            <a:noAutofit/>
          </a:bodyPr>
          <a:lstStyle/>
          <a:p>
            <a:pPr defTabSz="457189" fontAlgn="auto">
              <a:spcBef>
                <a:spcPts val="0"/>
              </a:spcBef>
              <a:spcAft>
                <a:spcPts val="0"/>
              </a:spcAft>
              <a:defRPr/>
            </a:pPr>
            <a:r>
              <a:rPr lang="en-US" sz="700" dirty="0">
                <a:solidFill>
                  <a:srgbClr val="B9B8BB"/>
                </a:solidFill>
                <a:latin typeface="HP Simplified"/>
                <a:cs typeface="HP Simplified"/>
              </a:rPr>
              <a:t>© Copyright 2012 Hewlett-Packard Development Company, L.P.  The information contained herein is subject to change without notice.</a:t>
            </a:r>
          </a:p>
        </p:txBody>
      </p:sp>
    </p:spTree>
    <p:extLst>
      <p:ext uri="{BB962C8B-B14F-4D97-AF65-F5344CB8AC3E}">
        <p14:creationId xmlns:p14="http://schemas.microsoft.com/office/powerpoint/2010/main" val="384926861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Blue title slide ">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bwMode="black">
          <a:xfrm>
            <a:off x="329184" y="2036820"/>
            <a:ext cx="6858000" cy="1206484"/>
          </a:xfrm>
        </p:spPr>
        <p:txBody>
          <a:bodyPr anchor="b"/>
          <a:lstStyle>
            <a:lvl1pPr>
              <a:lnSpc>
                <a:spcPct val="90000"/>
              </a:lnSpc>
              <a:defRPr sz="4600" spc="-1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hasCustomPrompt="1"/>
          </p:nvPr>
        </p:nvSpPr>
        <p:spPr bwMode="black">
          <a:xfrm>
            <a:off x="329184" y="3316628"/>
            <a:ext cx="6858000" cy="914400"/>
          </a:xfrm>
        </p:spPr>
        <p:txBody>
          <a:bodyPr/>
          <a:lstStyle>
            <a:lvl1pPr marL="0" indent="0" algn="l">
              <a:buNone/>
              <a:defRPr b="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White_RGB_150_L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49440" y="365760"/>
            <a:ext cx="1883664" cy="1883664"/>
          </a:xfrm>
          <a:prstGeom prst="rect">
            <a:avLst/>
          </a:prstGeom>
        </p:spPr>
      </p:pic>
      <p:sp>
        <p:nvSpPr>
          <p:cNvPr id="6" name="TextBox 5"/>
          <p:cNvSpPr txBox="1"/>
          <p:nvPr userDrawn="1"/>
        </p:nvSpPr>
        <p:spPr>
          <a:xfrm>
            <a:off x="329185" y="4758803"/>
            <a:ext cx="8012545" cy="228600"/>
          </a:xfrm>
          <a:prstGeom prst="rect">
            <a:avLst/>
          </a:prstGeom>
          <a:noFill/>
        </p:spPr>
        <p:txBody>
          <a:bodyPr wrap="square" lIns="0" rtlCol="0">
            <a:noAutofit/>
          </a:bodyPr>
          <a:lstStyle/>
          <a:p>
            <a:pPr defTabSz="457189" fontAlgn="auto">
              <a:spcBef>
                <a:spcPts val="0"/>
              </a:spcBef>
              <a:spcAft>
                <a:spcPts val="0"/>
              </a:spcAft>
              <a:defRPr/>
            </a:pPr>
            <a:r>
              <a:rPr lang="en-US" sz="700" dirty="0">
                <a:solidFill>
                  <a:prstClr val="white"/>
                </a:solidFill>
                <a:latin typeface="HP Simplified"/>
                <a:cs typeface="HP Simplified"/>
              </a:rPr>
              <a:t>© Copyright 2012 Hewlett-Packard Development Company, L.P.  The information contained herein is subject to change without notice.</a:t>
            </a:r>
          </a:p>
        </p:txBody>
      </p:sp>
    </p:spTree>
    <p:extLst>
      <p:ext uri="{BB962C8B-B14F-4D97-AF65-F5344CB8AC3E}">
        <p14:creationId xmlns:p14="http://schemas.microsoft.com/office/powerpoint/2010/main" val="282883278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Blue divider slid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5" y="238328"/>
            <a:ext cx="7222352" cy="2006703"/>
          </a:xfrm>
          <a:prstGeom prst="rect">
            <a:avLst/>
          </a:prstGeom>
        </p:spPr>
        <p:txBody>
          <a:bodyPr wrap="square" lIns="0" tIns="0" rIns="0" bIns="0" anchor="t" anchorCtr="0">
            <a:noAutofit/>
          </a:bodyPr>
          <a:lstStyle>
            <a:lvl1pPr algn="l">
              <a:lnSpc>
                <a:spcPct val="90000"/>
              </a:lnSpc>
              <a:defRPr sz="4000" b="1" i="0" spc="-100" baseline="0">
                <a:solidFill>
                  <a:schemeClr val="bg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5" name="TextBox 4"/>
          <p:cNvSpPr txBox="1"/>
          <p:nvPr userDrawn="1"/>
        </p:nvSpPr>
        <p:spPr>
          <a:xfrm>
            <a:off x="444502" y="4758803"/>
            <a:ext cx="8012545" cy="228600"/>
          </a:xfrm>
          <a:prstGeom prst="rect">
            <a:avLst/>
          </a:prstGeom>
          <a:noFill/>
        </p:spPr>
        <p:txBody>
          <a:bodyPr wrap="square" rtlCol="0">
            <a:noAutofit/>
          </a:bodyPr>
          <a:lstStyle/>
          <a:p>
            <a:pPr defTabSz="457189" fontAlgn="auto">
              <a:spcBef>
                <a:spcPts val="0"/>
              </a:spcBef>
              <a:spcAft>
                <a:spcPts val="0"/>
              </a:spcAft>
              <a:defRPr/>
            </a:pPr>
            <a:r>
              <a:rPr lang="en-US" sz="700" dirty="0">
                <a:solidFill>
                  <a:prstClr val="white"/>
                </a:solidFill>
                <a:latin typeface="HP Simplified"/>
                <a:cs typeface="HP Simplified"/>
              </a:rPr>
              <a:t>© Copyright 2012 Hewlett-Packard Development Company, L.P.  The information contained herein is subject to change without notice.</a:t>
            </a:r>
          </a:p>
        </p:txBody>
      </p:sp>
      <p:sp>
        <p:nvSpPr>
          <p:cNvPr id="8" name="TextBox 7"/>
          <p:cNvSpPr txBox="1"/>
          <p:nvPr userDrawn="1"/>
        </p:nvSpPr>
        <p:spPr bwMode="gray">
          <a:xfrm>
            <a:off x="329185" y="4788486"/>
            <a:ext cx="323009" cy="149332"/>
          </a:xfrm>
          <a:prstGeom prst="rect">
            <a:avLst/>
          </a:prstGeom>
        </p:spPr>
        <p:txBody>
          <a:bodyPr vert="horz" wrap="none" lIns="0" tIns="45720" rIns="91440" bIns="45720" rtlCol="0" anchor="ctr">
            <a:noAutofit/>
          </a:bodyPr>
          <a:lstStyle/>
          <a:p>
            <a:pPr defTabSz="685800" fontAlgn="auto">
              <a:spcBef>
                <a:spcPts val="0"/>
              </a:spcBef>
              <a:spcAft>
                <a:spcPts val="0"/>
              </a:spcAft>
            </a:pPr>
            <a:fld id="{6C5AF65D-6854-49AF-ABC5-48B5BA0EA842}" type="slidenum">
              <a:rPr lang="en-US" sz="700">
                <a:solidFill>
                  <a:prstClr val="white"/>
                </a:solidFill>
                <a:latin typeface="HP Simplified"/>
                <a:cs typeface="HP Simplified"/>
              </a:rPr>
              <a:pPr defTabSz="685800" fontAlgn="auto">
                <a:spcBef>
                  <a:spcPts val="0"/>
                </a:spcBef>
                <a:spcAft>
                  <a:spcPts val="0"/>
                </a:spcAft>
              </a:pPr>
              <a:t>‹#›</a:t>
            </a:fld>
            <a:endParaRPr lang="en-US" sz="700" dirty="0">
              <a:solidFill>
                <a:prstClr val="white"/>
              </a:solidFill>
              <a:latin typeface="HP Simplified"/>
              <a:cs typeface="HP Simplified"/>
            </a:endParaRPr>
          </a:p>
        </p:txBody>
      </p:sp>
    </p:spTree>
    <p:extLst>
      <p:ext uri="{BB962C8B-B14F-4D97-AF65-F5344CB8AC3E}">
        <p14:creationId xmlns:p14="http://schemas.microsoft.com/office/powerpoint/2010/main" val="427839183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White divider slide">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5" y="237745"/>
            <a:ext cx="7222352" cy="2006703"/>
          </a:xfrm>
          <a:prstGeom prst="rect">
            <a:avLst/>
          </a:prstGeom>
        </p:spPr>
        <p:txBody>
          <a:bodyPr wrap="square" lIns="0" tIns="0" rIns="0" bIns="0" anchor="t" anchorCtr="0">
            <a:noAutofit/>
          </a:bodyPr>
          <a:lstStyle>
            <a:lvl1pPr algn="l">
              <a:lnSpc>
                <a:spcPct val="90000"/>
              </a:lnSpc>
              <a:defRPr sz="4000" b="1" i="0" spc="-100">
                <a:solidFill>
                  <a:schemeClr val="tx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userDrawn="1"/>
        </p:nvSpPr>
        <p:spPr>
          <a:xfrm>
            <a:off x="329185" y="4758803"/>
            <a:ext cx="8012545" cy="228600"/>
          </a:xfrm>
          <a:prstGeom prst="rect">
            <a:avLst/>
          </a:prstGeom>
          <a:noFill/>
        </p:spPr>
        <p:txBody>
          <a:bodyPr wrap="square" lIns="0" rtlCol="0">
            <a:noAutofit/>
          </a:bodyPr>
          <a:lstStyle/>
          <a:p>
            <a:pPr defTabSz="457189" fontAlgn="auto">
              <a:spcBef>
                <a:spcPts val="0"/>
              </a:spcBef>
              <a:spcAft>
                <a:spcPts val="0"/>
              </a:spcAft>
              <a:defRPr/>
            </a:pPr>
            <a:r>
              <a:rPr lang="en-US" sz="700" dirty="0">
                <a:solidFill>
                  <a:srgbClr val="B9B8BB"/>
                </a:solidFill>
                <a:latin typeface="HP Simplified"/>
                <a:cs typeface="HP Simplified"/>
              </a:rPr>
              <a:t>© Copyright 2012 Hewlett-Packard Development Company, L.P.  The information contained herein is subject to change without notice.</a:t>
            </a:r>
          </a:p>
        </p:txBody>
      </p:sp>
      <p:pic>
        <p:nvPicPr>
          <p:cNvPr id="5" name="Picture 4" descr="HP_Blue_RGB_150_SM.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03920" y="4535424"/>
            <a:ext cx="365760" cy="365760"/>
          </a:xfrm>
          <a:prstGeom prst="rect">
            <a:avLst/>
          </a:prstGeom>
        </p:spPr>
      </p:pic>
    </p:spTree>
    <p:extLst>
      <p:ext uri="{BB962C8B-B14F-4D97-AF65-F5344CB8AC3E}">
        <p14:creationId xmlns:p14="http://schemas.microsoft.com/office/powerpoint/2010/main" val="66899572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Blue quote slide with subtitl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5" y="240920"/>
            <a:ext cx="7222352" cy="2006703"/>
          </a:xfrm>
          <a:prstGeom prst="rect">
            <a:avLst/>
          </a:prstGeom>
        </p:spPr>
        <p:txBody>
          <a:bodyPr wrap="square" lIns="0" tIns="0" rIns="0" bIns="0" anchor="t" anchorCtr="0">
            <a:noAutofit/>
          </a:bodyPr>
          <a:lstStyle>
            <a:lvl1pPr algn="l" defTabSz="457189" rtl="0" eaLnBrk="1" latinLnBrk="0" hangingPunct="1">
              <a:lnSpc>
                <a:spcPct val="90000"/>
              </a:lnSpc>
              <a:spcBef>
                <a:spcPct val="0"/>
              </a:spcBef>
              <a:spcAft>
                <a:spcPts val="0"/>
              </a:spcAft>
              <a:buNone/>
              <a:defRPr lang="en-US" sz="4000" b="1" i="0" kern="1200" spc="-100" noProof="0" dirty="0">
                <a:solidFill>
                  <a:schemeClr val="bg1"/>
                </a:solidFill>
                <a:latin typeface="HP Simplified" pitchFamily="34" charset="0"/>
                <a:ea typeface="+mj-ea"/>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userDrawn="1"/>
        </p:nvSpPr>
        <p:spPr>
          <a:xfrm>
            <a:off x="329185" y="4758803"/>
            <a:ext cx="8012545" cy="228600"/>
          </a:xfrm>
          <a:prstGeom prst="rect">
            <a:avLst/>
          </a:prstGeom>
          <a:noFill/>
        </p:spPr>
        <p:txBody>
          <a:bodyPr wrap="square" lIns="0" rtlCol="0">
            <a:noAutofit/>
          </a:bodyPr>
          <a:lstStyle/>
          <a:p>
            <a:pPr defTabSz="457189" fontAlgn="auto">
              <a:spcBef>
                <a:spcPts val="0"/>
              </a:spcBef>
              <a:spcAft>
                <a:spcPts val="0"/>
              </a:spcAft>
              <a:defRPr/>
            </a:pPr>
            <a:r>
              <a:rPr lang="en-US" sz="700" dirty="0">
                <a:solidFill>
                  <a:prstClr val="white"/>
                </a:solidFill>
                <a:latin typeface="HP Simplified"/>
                <a:cs typeface="HP Simplified"/>
              </a:rPr>
              <a:t>© Copyright 2012 Hewlett-Packard Development Company, L.P.  The information contained herein is subject to change without notice.</a:t>
            </a:r>
          </a:p>
        </p:txBody>
      </p:sp>
      <p:sp>
        <p:nvSpPr>
          <p:cNvPr id="5" name="Subtitle 2"/>
          <p:cNvSpPr>
            <a:spLocks noGrp="1"/>
          </p:cNvSpPr>
          <p:nvPr>
            <p:ph type="subTitle" idx="1" hasCustomPrompt="1"/>
          </p:nvPr>
        </p:nvSpPr>
        <p:spPr>
          <a:xfrm>
            <a:off x="325269" y="3305361"/>
            <a:ext cx="5148072" cy="649224"/>
          </a:xfrm>
          <a:prstGeom prst="rect">
            <a:avLst/>
          </a:prstGeom>
        </p:spPr>
        <p:txBody>
          <a:bodyPr>
            <a:noAutofit/>
          </a:bodyPr>
          <a:lstStyle>
            <a:lvl1pPr marL="0" indent="0" algn="l">
              <a:lnSpc>
                <a:spcPct val="100000"/>
              </a:lnSpc>
              <a:spcBef>
                <a:spcPts val="0"/>
              </a:spcBef>
              <a:buNone/>
              <a:defRPr sz="1800" b="0">
                <a:solidFill>
                  <a:srgbClr val="FFFFFF"/>
                </a:solidFill>
                <a:latin typeface="+mn-lt"/>
                <a:cs typeface="Aria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74400159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207295443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mp; Sub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49165715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with content">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967798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with content no blue">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1pPr>
              <a:defRPr sz="1600" b="0">
                <a:solidFill>
                  <a:schemeClr val="tx1"/>
                </a:solidFill>
              </a:defRPr>
            </a:lvl1pPr>
            <a:lvl2pPr marL="169859" indent="-169859">
              <a:buFont typeface="Arial" pitchFamily="34" charset="0"/>
              <a:buChar char="•"/>
              <a:defRPr sz="1400">
                <a:solidFill>
                  <a:srgbClr val="000000"/>
                </a:solidFill>
              </a:defRPr>
            </a:lvl2pPr>
            <a:lvl3pPr marL="346067" indent="-176209">
              <a:buSzPct val="80000"/>
              <a:buFont typeface="HP Simplified" pitchFamily="34" charset="0"/>
              <a:buChar char="–"/>
              <a:defRPr>
                <a:solidFill>
                  <a:srgbClr val="000000"/>
                </a:solidFill>
              </a:defRPr>
            </a:lvl3pPr>
            <a:lvl4pPr marL="515925" indent="-169859">
              <a:buSzPct val="100000"/>
              <a:buFont typeface="Arial" pitchFamily="34" charset="0"/>
              <a:buChar char="•"/>
              <a:defRPr>
                <a:solidFill>
                  <a:srgbClr val="000000"/>
                </a:solidFill>
              </a:defRPr>
            </a:lvl4pPr>
            <a:lvl5pPr marL="685783" indent="-169859">
              <a:buSzPct val="80000"/>
              <a:buFont typeface="HP Simplified"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129527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itle with sub-title only">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21611636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509" name="think-cell Slide" r:id="rId6" imgW="360" imgH="360" progId="TCLayout.ActiveDocument.1">
                  <p:embed/>
                </p:oleObj>
              </mc:Choice>
              <mc:Fallback>
                <p:oleObj name="think-cell Slide" r:id="rId6" imgW="360" imgH="36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ubtitle 2"/>
          <p:cNvSpPr>
            <a:spLocks noGrp="1"/>
          </p:cNvSpPr>
          <p:nvPr>
            <p:ph type="subTitle" idx="1" hasCustomPrompt="1"/>
            <p:custDataLst>
              <p:tags r:id="rId3"/>
            </p:custDataLst>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custDataLst>
              <p:tags r:id="rId4"/>
            </p:custDataLst>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553432084"/>
      </p:ext>
    </p:extLst>
  </p:cSld>
  <p:clrMapOvr>
    <a:masterClrMapping/>
  </p:clrMapOvr>
  <p:timing>
    <p:tnLst>
      <p:par>
        <p:cTn id="1" dur="indefinite" restart="never" nodeType="tmRoot"/>
      </p:par>
    </p:tnLst>
  </p:timing>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with content all lines bullete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1pPr marL="169859" indent="-169859">
              <a:buFont typeface="Arial" pitchFamily="34" charset="0"/>
              <a:buChar char="•"/>
              <a:defRPr sz="1600" b="0">
                <a:solidFill>
                  <a:schemeClr val="tx1"/>
                </a:solidFill>
              </a:defRPr>
            </a:lvl1pPr>
            <a:lvl2pPr marL="346067" indent="-177796">
              <a:buSzPct val="80000"/>
              <a:buFont typeface="HP Simplified" pitchFamily="34" charset="0"/>
              <a:buChar char="–"/>
              <a:defRPr sz="1400">
                <a:solidFill>
                  <a:srgbClr val="000000"/>
                </a:solidFill>
              </a:defRPr>
            </a:lvl2pPr>
            <a:lvl3pPr marL="515925" indent="-169859">
              <a:buSzPct val="100000"/>
              <a:buFont typeface="Arial" pitchFamily="34" charset="0"/>
              <a:buChar char="•"/>
              <a:defRPr sz="1200">
                <a:solidFill>
                  <a:srgbClr val="000000"/>
                </a:solidFill>
              </a:defRPr>
            </a:lvl3pPr>
            <a:lvl4pPr marL="685783" indent="-169859">
              <a:buSzPct val="80000"/>
              <a:buFont typeface="HP Simplified" pitchFamily="34" charset="0"/>
              <a:buChar char="–"/>
              <a:defRPr>
                <a:solidFill>
                  <a:srgbClr val="000000"/>
                </a:solidFill>
              </a:defRPr>
            </a:lvl4pPr>
            <a:lvl5pPr marL="855641" indent="-169859">
              <a:buSzPct val="100000"/>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898419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2"/>
            <a:ext cx="8119872" cy="3228975"/>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43674530"/>
      </p:ext>
    </p:extLst>
  </p:cSld>
  <p:clrMapOvr>
    <a:masterClrMapping/>
  </p:clrMapOvr>
  <p:timing>
    <p:tnLst>
      <p:par>
        <p:cTn id="1" dur="indefinite" restart="never" nodeType="tmRoot"/>
      </p:par>
    </p:tnLst>
  </p:timing>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ub title with content no blue">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1pPr>
              <a:defRPr sz="1600" b="0">
                <a:solidFill>
                  <a:schemeClr val="tx1"/>
                </a:solidFill>
              </a:defRPr>
            </a:lvl1pPr>
            <a:lvl2pPr marL="169859" indent="-169859">
              <a:buFont typeface="Arial" pitchFamily="34" charset="0"/>
              <a:buChar char="•"/>
              <a:defRPr sz="1400">
                <a:solidFill>
                  <a:srgbClr val="000000"/>
                </a:solidFill>
              </a:defRPr>
            </a:lvl2pPr>
            <a:lvl3pPr marL="346067" indent="-176209">
              <a:buSzPct val="80000"/>
              <a:buFont typeface="HP Simplified" pitchFamily="34" charset="0"/>
              <a:buChar char="–"/>
              <a:defRPr>
                <a:solidFill>
                  <a:srgbClr val="000000"/>
                </a:solidFill>
              </a:defRPr>
            </a:lvl3pPr>
            <a:lvl4pPr marL="515925" indent="-169859">
              <a:buSzPct val="100000"/>
              <a:buFont typeface="Arial" pitchFamily="34" charset="0"/>
              <a:buChar char="•"/>
              <a:defRPr>
                <a:solidFill>
                  <a:srgbClr val="000000"/>
                </a:solidFill>
              </a:defRPr>
            </a:lvl4pPr>
            <a:lvl5pPr marL="685783" indent="-169859">
              <a:buSzPct val="80000"/>
              <a:buFont typeface="HP Simplified"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197297205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ub title with content all lines bullete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1pPr marL="169859" indent="-169859">
              <a:buFont typeface="Arial" pitchFamily="34" charset="0"/>
              <a:buChar char="•"/>
              <a:defRPr sz="1600" b="0">
                <a:solidFill>
                  <a:schemeClr val="tx1"/>
                </a:solidFill>
              </a:defRPr>
            </a:lvl1pPr>
            <a:lvl2pPr marL="346067" indent="-176209">
              <a:buSzPct val="80000"/>
              <a:buFont typeface="HP Simplified" pitchFamily="34" charset="0"/>
              <a:buChar char="–"/>
              <a:defRPr sz="1400">
                <a:solidFill>
                  <a:srgbClr val="000000"/>
                </a:solidFill>
              </a:defRPr>
            </a:lvl2pPr>
            <a:lvl3pPr marL="515925" indent="-169859">
              <a:buSzPct val="100000"/>
              <a:buFont typeface="Arial" pitchFamily="34" charset="0"/>
              <a:buChar char="•"/>
              <a:defRPr sz="1200">
                <a:solidFill>
                  <a:srgbClr val="000000"/>
                </a:solidFill>
              </a:defRPr>
            </a:lvl3pPr>
            <a:lvl4pPr marL="685783" indent="-169859">
              <a:buSzPct val="80000"/>
              <a:buFont typeface="HP Simplified" pitchFamily="34" charset="0"/>
              <a:buChar char="–"/>
              <a:defRPr>
                <a:solidFill>
                  <a:srgbClr val="000000"/>
                </a:solidFill>
              </a:defRPr>
            </a:lvl4pPr>
            <a:lvl5pPr marL="855641" indent="-169859">
              <a:buSzPct val="100000"/>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38750725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2" y="235064"/>
            <a:ext cx="8460105"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28613" y="1188721"/>
            <a:ext cx="4030662" cy="3219769"/>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9"/>
          <p:cNvSpPr>
            <a:spLocks noGrp="1"/>
          </p:cNvSpPr>
          <p:nvPr>
            <p:ph sz="quarter" idx="17"/>
          </p:nvPr>
        </p:nvSpPr>
        <p:spPr>
          <a:xfrm>
            <a:off x="4568826" y="1185864"/>
            <a:ext cx="387826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8939938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alf page, sub title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8" y="1186048"/>
            <a:ext cx="3878263" cy="3222441"/>
          </a:xfrm>
        </p:spPr>
        <p:txBody>
          <a:bodyPr anchor="ctr"/>
          <a:lstStyle>
            <a:lvl1pPr algn="ctr">
              <a:defRPr b="0">
                <a:solidFill>
                  <a:schemeClr val="tx1"/>
                </a:solidFill>
              </a:defRPr>
            </a:lvl1pPr>
          </a:lstStyle>
          <a:p>
            <a:r>
              <a:rPr lang="en-US" dirty="0"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ubtitle 2"/>
          <p:cNvSpPr>
            <a:spLocks noGrp="1"/>
          </p:cNvSpPr>
          <p:nvPr>
            <p:ph type="subTitle" idx="1" hasCustomPrompt="1"/>
          </p:nvPr>
        </p:nvSpPr>
        <p:spPr bwMode="black">
          <a:xfrm>
            <a:off x="33147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165283783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alf-page text with image no blu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8" y="1188721"/>
            <a:ext cx="3878263" cy="3219794"/>
          </a:xfrm>
        </p:spPr>
        <p:txBody>
          <a:bodyPr anchor="ctr"/>
          <a:lstStyle>
            <a:lvl1pPr algn="ctr">
              <a:defRPr b="0">
                <a:solidFill>
                  <a:schemeClr val="tx1"/>
                </a:solidFill>
              </a:defRPr>
            </a:lvl1pPr>
          </a:lstStyle>
          <a:p>
            <a:r>
              <a:rPr lang="en-US" dirty="0"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1pPr>
              <a:defRPr sz="1600" b="0">
                <a:solidFill>
                  <a:schemeClr val="tx1"/>
                </a:solidFill>
              </a:defRPr>
            </a:lvl1pPr>
            <a:lvl2pPr marL="169859" indent="-169859">
              <a:buFont typeface="Arial" pitchFamily="34" charset="0"/>
              <a:buChar char="•"/>
              <a:defRPr sz="1400">
                <a:solidFill>
                  <a:srgbClr val="000000"/>
                </a:solidFill>
              </a:defRPr>
            </a:lvl2pPr>
            <a:lvl3pPr marL="346067" indent="-176209">
              <a:buSzPct val="80000"/>
              <a:buFont typeface="HP Simplified" pitchFamily="34" charset="0"/>
              <a:buChar char="–"/>
              <a:defRPr>
                <a:solidFill>
                  <a:srgbClr val="000000"/>
                </a:solidFill>
              </a:defRPr>
            </a:lvl3pPr>
            <a:lvl4pPr marL="515925" indent="-169859">
              <a:buSzPct val="100000"/>
              <a:buFont typeface="Arial" pitchFamily="34" charset="0"/>
              <a:buChar char="•"/>
              <a:defRPr>
                <a:solidFill>
                  <a:srgbClr val="000000"/>
                </a:solidFill>
              </a:defRPr>
            </a:lvl4pPr>
            <a:lvl5pPr marL="685783" indent="-169859">
              <a:buSzPct val="80000"/>
              <a:buFont typeface="HP Simplified"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2181523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Half page, sub title with image no blu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8" y="1188721"/>
            <a:ext cx="3878263" cy="3219794"/>
          </a:xfrm>
        </p:spPr>
        <p:txBody>
          <a:bodyPr anchor="ctr"/>
          <a:lstStyle>
            <a:lvl1pPr algn="ctr">
              <a:defRPr b="0">
                <a:solidFill>
                  <a:schemeClr val="tx1"/>
                </a:solidFill>
              </a:defRPr>
            </a:lvl1pPr>
          </a:lstStyle>
          <a:p>
            <a:r>
              <a:rPr lang="en-US" dirty="0"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1pPr>
              <a:defRPr sz="1600" b="0">
                <a:solidFill>
                  <a:schemeClr val="tx1"/>
                </a:solidFill>
              </a:defRPr>
            </a:lvl1pPr>
            <a:lvl2pPr marL="169859" indent="-169859">
              <a:buFont typeface="Arial" pitchFamily="34" charset="0"/>
              <a:buChar char="•"/>
              <a:defRPr sz="1400">
                <a:solidFill>
                  <a:srgbClr val="000000"/>
                </a:solidFill>
              </a:defRPr>
            </a:lvl2pPr>
            <a:lvl3pPr marL="346067" indent="-176209">
              <a:buSzPct val="80000"/>
              <a:buFont typeface="HP Simplified" pitchFamily="34" charset="0"/>
              <a:buChar char="–"/>
              <a:defRPr>
                <a:solidFill>
                  <a:srgbClr val="000000"/>
                </a:solidFill>
              </a:defRPr>
            </a:lvl3pPr>
            <a:lvl4pPr marL="515925" indent="-169859">
              <a:buSzPct val="100000"/>
              <a:buFont typeface="Arial" pitchFamily="34" charset="0"/>
              <a:buChar char="•"/>
              <a:defRPr>
                <a:solidFill>
                  <a:srgbClr val="000000"/>
                </a:solidFill>
              </a:defRPr>
            </a:lvl4pPr>
            <a:lvl5pPr marL="685783" indent="-169859">
              <a:buSzPct val="80000"/>
              <a:buFont typeface="HP Simplified"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ubtitle 2"/>
          <p:cNvSpPr>
            <a:spLocks noGrp="1"/>
          </p:cNvSpPr>
          <p:nvPr>
            <p:ph type="subTitle" idx="1" hasCustomPrompt="1"/>
          </p:nvPr>
        </p:nvSpPr>
        <p:spPr bwMode="black">
          <a:xfrm>
            <a:off x="33147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601367248"/>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Half-page text with image all lines bulleted">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8" y="1188721"/>
            <a:ext cx="3878263" cy="3219794"/>
          </a:xfrm>
        </p:spPr>
        <p:txBody>
          <a:bodyPr anchor="ctr"/>
          <a:lstStyle>
            <a:lvl1pPr algn="ctr">
              <a:defRPr b="0">
                <a:solidFill>
                  <a:schemeClr val="tx1"/>
                </a:solidFill>
              </a:defRPr>
            </a:lvl1pPr>
          </a:lstStyle>
          <a:p>
            <a:r>
              <a:rPr lang="en-US" dirty="0"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1pPr marL="169859" indent="-169859">
              <a:buFont typeface="Arial" pitchFamily="34" charset="0"/>
              <a:buChar char="•"/>
              <a:defRPr sz="1600" b="0">
                <a:solidFill>
                  <a:schemeClr val="tx1"/>
                </a:solidFill>
              </a:defRPr>
            </a:lvl1pPr>
            <a:lvl2pPr marL="346067" indent="-176209">
              <a:buSzPct val="80000"/>
              <a:buFont typeface="HP Simplified" pitchFamily="34" charset="0"/>
              <a:buChar char="–"/>
              <a:tabLst>
                <a:tab pos="803255" algn="l"/>
              </a:tabLst>
              <a:defRPr sz="1400">
                <a:solidFill>
                  <a:srgbClr val="000000"/>
                </a:solidFill>
              </a:defRPr>
            </a:lvl2pPr>
            <a:lvl3pPr marL="515925" indent="-169859">
              <a:buSzPct val="100000"/>
              <a:buFont typeface="Arial" pitchFamily="34" charset="0"/>
              <a:buChar char="•"/>
              <a:defRPr>
                <a:solidFill>
                  <a:srgbClr val="000000"/>
                </a:solidFill>
              </a:defRPr>
            </a:lvl3pPr>
            <a:lvl4pPr marL="685783" indent="-169859">
              <a:buSzPct val="80000"/>
              <a:buFont typeface="HP Simplified" pitchFamily="34" charset="0"/>
              <a:buChar char="–"/>
              <a:defRPr>
                <a:solidFill>
                  <a:srgbClr val="000000"/>
                </a:solidFill>
              </a:defRPr>
            </a:lvl4pPr>
            <a:lvl5pPr marL="855641" indent="-169859">
              <a:buSzPct val="80000"/>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660133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lf page, sub title with image all lines bulleted">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8" y="1188721"/>
            <a:ext cx="3878263" cy="3219794"/>
          </a:xfrm>
        </p:spPr>
        <p:txBody>
          <a:bodyPr anchor="ctr"/>
          <a:lstStyle>
            <a:lvl1pPr algn="ctr">
              <a:defRPr b="0">
                <a:solidFill>
                  <a:schemeClr val="tx1"/>
                </a:solidFill>
              </a:defRPr>
            </a:lvl1pPr>
          </a:lstStyle>
          <a:p>
            <a:r>
              <a:rPr lang="en-US" dirty="0"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1pPr marL="169859" indent="-169859">
              <a:buFont typeface="Arial" pitchFamily="34" charset="0"/>
              <a:buChar char="•"/>
              <a:defRPr sz="1600" b="0">
                <a:solidFill>
                  <a:schemeClr val="tx1"/>
                </a:solidFill>
              </a:defRPr>
            </a:lvl1pPr>
            <a:lvl2pPr marL="346067" indent="-176209">
              <a:buSzPct val="80000"/>
              <a:buFont typeface="HP Simplified" pitchFamily="34" charset="0"/>
              <a:buChar char="–"/>
              <a:tabLst>
                <a:tab pos="803255" algn="l"/>
              </a:tabLst>
              <a:defRPr sz="1400">
                <a:solidFill>
                  <a:srgbClr val="000000"/>
                </a:solidFill>
              </a:defRPr>
            </a:lvl2pPr>
            <a:lvl3pPr marL="515925" indent="-169859">
              <a:buSzPct val="100000"/>
              <a:buFont typeface="Arial" pitchFamily="34" charset="0"/>
              <a:buChar char="•"/>
              <a:defRPr>
                <a:solidFill>
                  <a:srgbClr val="000000"/>
                </a:solidFill>
              </a:defRPr>
            </a:lvl3pPr>
            <a:lvl4pPr marL="685783" indent="-169859">
              <a:buSzPct val="80000"/>
              <a:buFont typeface="HP Simplified" pitchFamily="34" charset="0"/>
              <a:buChar char="–"/>
              <a:defRPr>
                <a:solidFill>
                  <a:srgbClr val="000000"/>
                </a:solidFill>
              </a:defRPr>
            </a:lvl4pPr>
            <a:lvl5pPr marL="855641" indent="-169859">
              <a:buSzPct val="80000"/>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ubtitle 2"/>
          <p:cNvSpPr>
            <a:spLocks noGrp="1"/>
          </p:cNvSpPr>
          <p:nvPr>
            <p:ph type="subTitle" idx="1" hasCustomPrompt="1"/>
          </p:nvPr>
        </p:nvSpPr>
        <p:spPr bwMode="black">
          <a:xfrm>
            <a:off x="33147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35576549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itle, sub title with content">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0594416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533" name="think-cell Slide" r:id="rId6" imgW="360" imgH="360" progId="TCLayout.ActiveDocument.1">
                  <p:embed/>
                </p:oleObj>
              </mc:Choice>
              <mc:Fallback>
                <p:oleObj name="think-cell Slide" r:id="rId6" imgW="360" imgH="36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itle 6"/>
          <p:cNvSpPr>
            <a:spLocks noGrp="1"/>
          </p:cNvSpPr>
          <p:nvPr>
            <p:ph type="title" hasCustomPrompt="1"/>
            <p:custDataLst>
              <p:tags r:id="rId3"/>
            </p:custDataLst>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custDataLst>
              <p:tags r:id="rId4"/>
            </p:custDataLst>
          </p:nvPr>
        </p:nvSpPr>
        <p:spPr>
          <a:xfrm>
            <a:off x="329184" y="1188721"/>
            <a:ext cx="8119872" cy="3228975"/>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69613510"/>
      </p:ext>
    </p:extLst>
  </p:cSld>
  <p:clrMapOvr>
    <a:masterClrMapping/>
  </p:clrMapOvr>
  <p:timing>
    <p:tnLst>
      <p:par>
        <p:cTn id="1" dur="indefinite" restart="never" nodeType="tmRoot"/>
      </p:par>
    </p:tnLst>
  </p:timing>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title, sub title with three columns">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2" y="235063"/>
            <a:ext cx="8460105" cy="429768"/>
          </a:xfrm>
        </p:spPr>
        <p:txBody>
          <a:bodyPr/>
          <a:lstStyle>
            <a:lvl1pPr>
              <a:defRPr>
                <a:solidFill>
                  <a:srgbClr val="000000"/>
                </a:solidFill>
              </a:defRPr>
            </a:lvl1pPr>
          </a:lstStyle>
          <a:p>
            <a:r>
              <a:rPr lang="en-US" noProof="0" dirty="0" smtClean="0"/>
              <a:t>Click to edit master title style</a:t>
            </a:r>
            <a:endParaRPr lang="en-US" noProof="0" dirty="0"/>
          </a:p>
        </p:txBody>
      </p:sp>
      <p:sp>
        <p:nvSpPr>
          <p:cNvPr id="9" name="Content Placeholder 8"/>
          <p:cNvSpPr>
            <a:spLocks noGrp="1"/>
          </p:cNvSpPr>
          <p:nvPr>
            <p:ph sz="quarter" idx="16"/>
          </p:nvPr>
        </p:nvSpPr>
        <p:spPr>
          <a:xfrm>
            <a:off x="329184" y="1189039"/>
            <a:ext cx="252374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1"/>
          <p:cNvSpPr>
            <a:spLocks noGrp="1"/>
          </p:cNvSpPr>
          <p:nvPr>
            <p:ph sz="quarter" idx="17"/>
          </p:nvPr>
        </p:nvSpPr>
        <p:spPr>
          <a:xfrm>
            <a:off x="3124486" y="1189040"/>
            <a:ext cx="2523744" cy="32226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8"/>
          </p:nvPr>
        </p:nvSpPr>
        <p:spPr>
          <a:xfrm>
            <a:off x="5919788" y="1189039"/>
            <a:ext cx="2527300"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 hasCustomPrompt="1"/>
          </p:nvPr>
        </p:nvSpPr>
        <p:spPr bwMode="black">
          <a:xfrm>
            <a:off x="33147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766895352"/>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1 Line with Sub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69" y="751390"/>
            <a:ext cx="8460105" cy="276999"/>
          </a:xfrm>
          <a:prstGeom prst="rect">
            <a:avLst/>
          </a:prstGeom>
        </p:spPr>
        <p:txBody>
          <a:bodyPr wrap="square" anchor="t">
            <a:spAutoFit/>
          </a:bodyPr>
          <a:lstStyle>
            <a:lvl1pPr marL="0" indent="0" algn="l">
              <a:lnSpc>
                <a:spcPct val="100000"/>
              </a:lnSpc>
              <a:buNone/>
              <a:defRPr sz="1800" b="0" i="0">
                <a:solidFill>
                  <a:srgbClr val="000000"/>
                </a:solidFill>
                <a:latin typeface="Arial"/>
                <a:cs typeface="Aria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69" y="235063"/>
            <a:ext cx="8460105" cy="412934"/>
          </a:xfrm>
        </p:spPr>
        <p:txBody>
          <a:body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2821422406"/>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black">
          <a:xfrm>
            <a:off x="317345" y="1788111"/>
            <a:ext cx="6453390" cy="1206484"/>
          </a:xfrm>
        </p:spPr>
        <p:txBody>
          <a:bodyPr anchor="b"/>
          <a:lstStyle>
            <a:lvl1pPr>
              <a:lnSpc>
                <a:spcPct val="80000"/>
              </a:lnSpc>
              <a:defRPr sz="4800">
                <a:latin typeface="HP Simplified"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bwMode="black">
          <a:xfrm>
            <a:off x="338695" y="3002975"/>
            <a:ext cx="6400800" cy="1314450"/>
          </a:xfrm>
        </p:spPr>
        <p:txBody>
          <a:bodyPr/>
          <a:lstStyle>
            <a:lvl1pPr marL="0" indent="0" algn="l">
              <a:buNone/>
              <a:defRPr>
                <a:solidFill>
                  <a:schemeClr val="tx1"/>
                </a:solidFill>
                <a:latin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HP_logo_old_NewBlue_LARGE.png"/>
          <p:cNvPicPr>
            <a:picLocks noChangeAspect="1"/>
          </p:cNvPicPr>
          <p:nvPr userDrawn="1"/>
        </p:nvPicPr>
        <p:blipFill>
          <a:blip r:embed="rId2"/>
          <a:stretch>
            <a:fillRect/>
          </a:stretch>
        </p:blipFill>
        <p:spPr>
          <a:xfrm>
            <a:off x="6955858" y="361950"/>
            <a:ext cx="1899430" cy="1882621"/>
          </a:xfrm>
          <a:prstGeom prst="rect">
            <a:avLst/>
          </a:prstGeom>
        </p:spPr>
      </p:pic>
      <p:sp>
        <p:nvSpPr>
          <p:cNvPr id="7" name="TextBox 6"/>
          <p:cNvSpPr txBox="1"/>
          <p:nvPr userDrawn="1"/>
        </p:nvSpPr>
        <p:spPr>
          <a:xfrm>
            <a:off x="263525" y="4660800"/>
            <a:ext cx="3117850" cy="415498"/>
          </a:xfrm>
          <a:prstGeom prst="rect">
            <a:avLst/>
          </a:prstGeom>
          <a:noFill/>
        </p:spPr>
        <p:txBody>
          <a:bodyPr wrap="square" rtlCol="0">
            <a:noAutofit/>
          </a:bodyPr>
          <a:lstStyle/>
          <a:p>
            <a:pPr fontAlgn="auto">
              <a:spcBef>
                <a:spcPts val="0"/>
              </a:spcBef>
              <a:spcAft>
                <a:spcPts val="0"/>
              </a:spcAft>
              <a:defRPr/>
            </a:pPr>
            <a:r>
              <a:rPr lang="en-US" sz="700" dirty="0" smtClean="0">
                <a:solidFill>
                  <a:prstClr val="black"/>
                </a:solidFill>
                <a:latin typeface="HP Simplified" pitchFamily="34" charset="0"/>
                <a:cs typeface="Arial"/>
              </a:rPr>
              <a:t>© Copyright 2013 Hewlett-Packard Development Company, L.P. </a:t>
            </a:r>
            <a:br>
              <a:rPr lang="en-US" sz="700" dirty="0" smtClean="0">
                <a:solidFill>
                  <a:prstClr val="black"/>
                </a:solidFill>
                <a:latin typeface="HP Simplified" pitchFamily="34" charset="0"/>
                <a:cs typeface="Arial"/>
              </a:rPr>
            </a:br>
            <a:r>
              <a:rPr lang="en-US" sz="700" dirty="0" smtClean="0">
                <a:solidFill>
                  <a:prstClr val="black"/>
                </a:solidFill>
                <a:latin typeface="HP Simplified" pitchFamily="34" charset="0"/>
                <a:cs typeface="Arial"/>
              </a:rPr>
              <a:t>The information contained herein is subject to change without notice.</a:t>
            </a:r>
          </a:p>
          <a:p>
            <a:pPr fontAlgn="auto">
              <a:spcBef>
                <a:spcPts val="0"/>
              </a:spcBef>
              <a:spcAft>
                <a:spcPts val="0"/>
              </a:spcAft>
            </a:pPr>
            <a:endParaRPr lang="en-US" sz="700" dirty="0">
              <a:solidFill>
                <a:prstClr val="black"/>
              </a:solidFill>
              <a:latin typeface="HP Simplified" pitchFamily="34" charset="0"/>
              <a:cs typeface="Arial"/>
            </a:endParaRPr>
          </a:p>
        </p:txBody>
      </p:sp>
    </p:spTree>
    <p:extLst>
      <p:ext uri="{BB962C8B-B14F-4D97-AF65-F5344CB8AC3E}">
        <p14:creationId xmlns:p14="http://schemas.microsoft.com/office/powerpoint/2010/main" val="2870477170"/>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black">
          <a:xfrm>
            <a:off x="317345" y="1788111"/>
            <a:ext cx="6453390" cy="1206484"/>
          </a:xfrm>
        </p:spPr>
        <p:txBody>
          <a:bodyPr anchor="b"/>
          <a:lstStyle>
            <a:lvl1pPr>
              <a:lnSpc>
                <a:spcPct val="80000"/>
              </a:lnSpc>
              <a:defRPr sz="4800">
                <a:solidFill>
                  <a:srgbClr val="FFFFFF"/>
                </a:solidFill>
                <a:latin typeface="HP Simplified"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bwMode="black">
          <a:xfrm>
            <a:off x="338695" y="3002975"/>
            <a:ext cx="6400800" cy="1314450"/>
          </a:xfrm>
        </p:spPr>
        <p:txBody>
          <a:bodyPr/>
          <a:lstStyle>
            <a:lvl1pPr marL="0" indent="0" algn="l">
              <a:buNone/>
              <a:defRPr>
                <a:solidFill>
                  <a:srgbClr val="FFFFFF"/>
                </a:solidFill>
                <a:latin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extBox 6"/>
          <p:cNvSpPr txBox="1"/>
          <p:nvPr userDrawn="1"/>
        </p:nvSpPr>
        <p:spPr>
          <a:xfrm>
            <a:off x="263525" y="4660800"/>
            <a:ext cx="3117850" cy="415498"/>
          </a:xfrm>
          <a:prstGeom prst="rect">
            <a:avLst/>
          </a:prstGeom>
          <a:noFill/>
        </p:spPr>
        <p:txBody>
          <a:bodyPr wrap="square" rtlCol="0">
            <a:noAutofit/>
          </a:bodyPr>
          <a:lstStyle/>
          <a:p>
            <a:pPr fontAlgn="auto">
              <a:spcBef>
                <a:spcPts val="0"/>
              </a:spcBef>
              <a:spcAft>
                <a:spcPts val="0"/>
              </a:spcAft>
              <a:defRPr/>
            </a:pPr>
            <a:r>
              <a:rPr lang="en-US" sz="700" dirty="0" smtClean="0">
                <a:solidFill>
                  <a:srgbClr val="FFFFFF"/>
                </a:solidFill>
                <a:latin typeface="HP Simplified" pitchFamily="34" charset="0"/>
                <a:cs typeface="Arial"/>
              </a:rPr>
              <a:t>© Copyright 2013 Hewlett-Packard Development Company, L.P. </a:t>
            </a:r>
            <a:br>
              <a:rPr lang="en-US" sz="700" dirty="0" smtClean="0">
                <a:solidFill>
                  <a:srgbClr val="FFFFFF"/>
                </a:solidFill>
                <a:latin typeface="HP Simplified" pitchFamily="34" charset="0"/>
                <a:cs typeface="Arial"/>
              </a:rPr>
            </a:br>
            <a:r>
              <a:rPr lang="en-US" sz="700" dirty="0" smtClean="0">
                <a:solidFill>
                  <a:srgbClr val="FFFFFF"/>
                </a:solidFill>
                <a:latin typeface="HP Simplified" pitchFamily="34" charset="0"/>
                <a:cs typeface="Arial"/>
              </a:rPr>
              <a:t>The information contained herein is subject to change without notice.</a:t>
            </a:r>
          </a:p>
          <a:p>
            <a:pPr fontAlgn="auto">
              <a:spcBef>
                <a:spcPts val="0"/>
              </a:spcBef>
              <a:spcAft>
                <a:spcPts val="0"/>
              </a:spcAft>
            </a:pPr>
            <a:endParaRPr lang="en-US" sz="700" dirty="0">
              <a:solidFill>
                <a:srgbClr val="FFFFFF"/>
              </a:solidFill>
              <a:latin typeface="HP Simplified" pitchFamily="34" charset="0"/>
              <a:cs typeface="Arial"/>
            </a:endParaRPr>
          </a:p>
        </p:txBody>
      </p:sp>
      <p:pic>
        <p:nvPicPr>
          <p:cNvPr id="8" name="Picture 2"/>
          <p:cNvPicPr>
            <a:picLocks noChangeAspect="1" noChangeArrowheads="1"/>
          </p:cNvPicPr>
          <p:nvPr userDrawn="1"/>
        </p:nvPicPr>
        <mc:AlternateContent xmlns:mc="http://schemas.openxmlformats.org/markup-compatibility/2006">
          <mc:Choice xmlns:ma="http://schemas.microsoft.com/office/mac/drawingml/2008/main" xmlns:mv="urn:schemas-microsoft-com:mac:vml" xmlns="" Requires="ma">
            <p:blipFill>
              <a:blip r:embed="rId2"/>
              <a:srcRect/>
              <a:stretch>
                <a:fillRect/>
              </a:stretch>
            </p:blipFill>
          </mc:Choice>
          <mc:Fallback>
            <p:blipFill>
              <a:blip r:embed="rId3"/>
              <a:srcRect/>
              <a:stretch>
                <a:fillRect/>
              </a:stretch>
            </p:blipFill>
          </mc:Fallback>
        </mc:AlternateContent>
        <p:spPr bwMode="auto">
          <a:xfrm>
            <a:off x="6958584" y="403330"/>
            <a:ext cx="1775883" cy="1775883"/>
          </a:xfrm>
          <a:prstGeom prst="rect">
            <a:avLst/>
          </a:prstGeom>
          <a:noFill/>
          <a:ln w="9525">
            <a:noFill/>
            <a:miter lim="800000"/>
            <a:headEnd/>
            <a:tailEnd/>
          </a:ln>
          <a:effectLst/>
        </p:spPr>
      </p:pic>
    </p:spTree>
    <p:extLst>
      <p:ext uri="{BB962C8B-B14F-4D97-AF65-F5344CB8AC3E}">
        <p14:creationId xmlns:p14="http://schemas.microsoft.com/office/powerpoint/2010/main" val="3149032061"/>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lue divider slide">
    <p:bg>
      <p:bgPr>
        <a:solidFill>
          <a:schemeClr val="accent1"/>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userDrawn="1"/>
        </p:nvPicPr>
        <mc:AlternateContent xmlns:mc="http://schemas.openxmlformats.org/markup-compatibility/2006">
          <mc:Choice xmlns:ma="http://schemas.microsoft.com/office/mac/drawingml/2008/main" xmlns:mv="urn:schemas-microsoft-com:mac:vml" xmlns="" Requires="ma">
            <p:blipFill>
              <a:blip r:embed="rId2"/>
              <a:srcRect/>
              <a:stretch>
                <a:fillRect/>
              </a:stretch>
            </p:blipFill>
          </mc:Choice>
          <mc:Fallback>
            <p:blipFill>
              <a:blip r:embed="rId3"/>
              <a:srcRect/>
              <a:stretch>
                <a:fillRect/>
              </a:stretch>
            </p:blipFill>
          </mc:Fallback>
        </mc:AlternateContent>
        <p:spPr bwMode="black">
          <a:xfrm>
            <a:off x="8508999" y="4546600"/>
            <a:ext cx="360364" cy="360364"/>
          </a:xfrm>
          <a:prstGeom prst="rect">
            <a:avLst/>
          </a:prstGeom>
          <a:noFill/>
          <a:ln w="9525">
            <a:noFill/>
            <a:miter lim="800000"/>
            <a:headEnd/>
            <a:tailEnd/>
          </a:ln>
          <a:effectLst/>
        </p:spPr>
      </p:pic>
      <p:sp>
        <p:nvSpPr>
          <p:cNvPr id="16" name="Title 1"/>
          <p:cNvSpPr>
            <a:spLocks noGrp="1"/>
          </p:cNvSpPr>
          <p:nvPr>
            <p:ph type="ctrTitle" hasCustomPrompt="1"/>
          </p:nvPr>
        </p:nvSpPr>
        <p:spPr bwMode="black">
          <a:xfrm>
            <a:off x="296085" y="157299"/>
            <a:ext cx="7222352" cy="2006703"/>
          </a:xfrm>
          <a:prstGeom prst="rect">
            <a:avLst/>
          </a:prstGeom>
        </p:spPr>
        <p:txBody>
          <a:bodyPr wrap="square" lIns="0" tIns="0" rIns="0" bIns="0" anchor="t" anchorCtr="0">
            <a:spAutoFit/>
          </a:bodyPr>
          <a:lstStyle>
            <a:lvl1pPr algn="l">
              <a:lnSpc>
                <a:spcPct val="90000"/>
              </a:lnSpc>
              <a:defRPr sz="4800" b="1" i="0">
                <a:solidFill>
                  <a:schemeClr val="bg1"/>
                </a:solidFill>
                <a:latin typeface="HP Simplified" pitchFamily="34" charset="0"/>
                <a:cs typeface="Arial"/>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sp>
        <p:nvSpPr>
          <p:cNvPr id="5" name="TextBox 4"/>
          <p:cNvSpPr txBox="1"/>
          <p:nvPr userDrawn="1"/>
        </p:nvSpPr>
        <p:spPr>
          <a:xfrm>
            <a:off x="263525" y="4660800"/>
            <a:ext cx="3117850" cy="415498"/>
          </a:xfrm>
          <a:prstGeom prst="rect">
            <a:avLst/>
          </a:prstGeom>
          <a:noFill/>
        </p:spPr>
        <p:txBody>
          <a:bodyPr wrap="square" rtlCol="0">
            <a:noAutofit/>
          </a:bodyPr>
          <a:lstStyle/>
          <a:p>
            <a:pPr fontAlgn="auto">
              <a:spcBef>
                <a:spcPts val="0"/>
              </a:spcBef>
              <a:spcAft>
                <a:spcPts val="0"/>
              </a:spcAft>
              <a:defRPr/>
            </a:pPr>
            <a:r>
              <a:rPr lang="en-US" sz="700" dirty="0" smtClean="0">
                <a:solidFill>
                  <a:srgbClr val="FFFFFF"/>
                </a:solidFill>
                <a:latin typeface="HP Simplified" pitchFamily="34" charset="0"/>
                <a:cs typeface="Arial"/>
              </a:rPr>
              <a:t>© Copyright 2013 Hewlett-Packard Development Company, L.P. </a:t>
            </a:r>
            <a:br>
              <a:rPr lang="en-US" sz="700" dirty="0" smtClean="0">
                <a:solidFill>
                  <a:srgbClr val="FFFFFF"/>
                </a:solidFill>
                <a:latin typeface="HP Simplified" pitchFamily="34" charset="0"/>
                <a:cs typeface="Arial"/>
              </a:rPr>
            </a:br>
            <a:r>
              <a:rPr lang="en-US" sz="700" dirty="0" smtClean="0">
                <a:solidFill>
                  <a:srgbClr val="FFFFFF"/>
                </a:solidFill>
                <a:latin typeface="HP Simplified" pitchFamily="34" charset="0"/>
                <a:cs typeface="Arial"/>
              </a:rPr>
              <a:t>The information contained herein is subject to change without notice.</a:t>
            </a:r>
          </a:p>
          <a:p>
            <a:pPr fontAlgn="auto">
              <a:spcBef>
                <a:spcPts val="0"/>
              </a:spcBef>
              <a:spcAft>
                <a:spcPts val="0"/>
              </a:spcAft>
            </a:pPr>
            <a:endParaRPr lang="en-US" sz="700" dirty="0">
              <a:solidFill>
                <a:srgbClr val="FFFFFF"/>
              </a:solidFill>
              <a:latin typeface="HP Simplified" pitchFamily="34" charset="0"/>
              <a:cs typeface="Arial"/>
            </a:endParaRPr>
          </a:p>
        </p:txBody>
      </p:sp>
    </p:spTree>
    <p:extLst>
      <p:ext uri="{BB962C8B-B14F-4D97-AF65-F5344CB8AC3E}">
        <p14:creationId xmlns:p14="http://schemas.microsoft.com/office/powerpoint/2010/main" val="3114037117"/>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Gray divider slide">
    <p:bg>
      <p:bgPr>
        <a:solidFill>
          <a:schemeClr val="bg2"/>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296085" y="157299"/>
            <a:ext cx="7222352" cy="2006703"/>
          </a:xfrm>
          <a:prstGeom prst="rect">
            <a:avLst/>
          </a:prstGeom>
        </p:spPr>
        <p:txBody>
          <a:bodyPr wrap="square" lIns="0" tIns="0" rIns="0" bIns="0" anchor="t" anchorCtr="0">
            <a:spAutoFit/>
          </a:bodyPr>
          <a:lstStyle>
            <a:lvl1pPr algn="l">
              <a:lnSpc>
                <a:spcPct val="90000"/>
              </a:lnSpc>
              <a:defRPr sz="4800" b="1" i="0">
                <a:solidFill>
                  <a:srgbClr val="000000"/>
                </a:solidFill>
                <a:latin typeface="HP Simplified" pitchFamily="34" charset="0"/>
                <a:cs typeface="Arial"/>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sp>
        <p:nvSpPr>
          <p:cNvPr id="5" name="TextBox 4"/>
          <p:cNvSpPr txBox="1"/>
          <p:nvPr userDrawn="1"/>
        </p:nvSpPr>
        <p:spPr>
          <a:xfrm>
            <a:off x="263525" y="4660800"/>
            <a:ext cx="3117850" cy="415498"/>
          </a:xfrm>
          <a:prstGeom prst="rect">
            <a:avLst/>
          </a:prstGeom>
          <a:noFill/>
        </p:spPr>
        <p:txBody>
          <a:bodyPr wrap="square" rtlCol="0">
            <a:noAutofit/>
          </a:bodyPr>
          <a:lstStyle/>
          <a:p>
            <a:pPr fontAlgn="auto">
              <a:spcBef>
                <a:spcPts val="0"/>
              </a:spcBef>
              <a:spcAft>
                <a:spcPts val="0"/>
              </a:spcAft>
              <a:defRPr/>
            </a:pPr>
            <a:r>
              <a:rPr lang="en-US" sz="700" dirty="0" smtClean="0">
                <a:solidFill>
                  <a:prstClr val="black"/>
                </a:solidFill>
                <a:latin typeface="Arial"/>
                <a:cs typeface="Arial"/>
              </a:rPr>
              <a:t>© Copyright 2013 Hewlett-Packard Development Company, L.P. </a:t>
            </a:r>
            <a:br>
              <a:rPr lang="en-US" sz="700" dirty="0" smtClean="0">
                <a:solidFill>
                  <a:prstClr val="black"/>
                </a:solidFill>
                <a:latin typeface="Arial"/>
                <a:cs typeface="Arial"/>
              </a:rPr>
            </a:br>
            <a:r>
              <a:rPr lang="en-US" sz="700" dirty="0" smtClean="0">
                <a:solidFill>
                  <a:prstClr val="black"/>
                </a:solidFill>
                <a:latin typeface="Arial"/>
                <a:cs typeface="Arial"/>
              </a:rPr>
              <a:t>The information contained herein is subject to change without notice.</a:t>
            </a:r>
          </a:p>
          <a:p>
            <a:pPr fontAlgn="auto">
              <a:spcBef>
                <a:spcPts val="0"/>
              </a:spcBef>
              <a:spcAft>
                <a:spcPts val="0"/>
              </a:spcAft>
            </a:pPr>
            <a:endParaRPr lang="en-US" sz="700" dirty="0">
              <a:solidFill>
                <a:prstClr val="black"/>
              </a:solidFill>
              <a:latin typeface="Arial"/>
              <a:cs typeface="Arial"/>
            </a:endParaRPr>
          </a:p>
        </p:txBody>
      </p:sp>
      <p:pic>
        <p:nvPicPr>
          <p:cNvPr id="7" name="Picture 6" descr="HP_logo_old_NewBlue_SMALL.png"/>
          <p:cNvPicPr>
            <a:picLocks noChangeAspect="1"/>
          </p:cNvPicPr>
          <p:nvPr userDrawn="1"/>
        </p:nvPicPr>
        <p:blipFill>
          <a:blip r:embed="rId2"/>
          <a:stretch>
            <a:fillRect/>
          </a:stretch>
        </p:blipFill>
        <p:spPr>
          <a:xfrm>
            <a:off x="8507084" y="4539287"/>
            <a:ext cx="376566" cy="372802"/>
          </a:xfrm>
          <a:prstGeom prst="rect">
            <a:avLst/>
          </a:prstGeom>
        </p:spPr>
      </p:pic>
    </p:spTree>
    <p:extLst>
      <p:ext uri="{BB962C8B-B14F-4D97-AF65-F5344CB8AC3E}">
        <p14:creationId xmlns:p14="http://schemas.microsoft.com/office/powerpoint/2010/main" val="3387962051"/>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with Content">
    <p:spTree>
      <p:nvGrpSpPr>
        <p:cNvPr id="1" name=""/>
        <p:cNvGrpSpPr/>
        <p:nvPr/>
      </p:nvGrpSpPr>
      <p:grpSpPr>
        <a:xfrm>
          <a:off x="0" y="0"/>
          <a:ext cx="0" cy="0"/>
          <a:chOff x="0" y="0"/>
          <a:chExt cx="0" cy="0"/>
        </a:xfrm>
      </p:grpSpPr>
      <p:sp>
        <p:nvSpPr>
          <p:cNvPr id="3" name="Subtitle 2"/>
          <p:cNvSpPr>
            <a:spLocks noGrp="1"/>
          </p:cNvSpPr>
          <p:nvPr>
            <p:ph type="subTitle" idx="1"/>
          </p:nvPr>
        </p:nvSpPr>
        <p:spPr bwMode="black">
          <a:xfrm>
            <a:off x="331469" y="1187519"/>
            <a:ext cx="7845552" cy="3147943"/>
          </a:xfrm>
          <a:prstGeom prst="rect">
            <a:avLst/>
          </a:prstGeom>
        </p:spPr>
        <p:txBody>
          <a:bodyPr wrap="square" anchor="t">
            <a:noAutofit/>
          </a:bodyPr>
          <a:lstStyle>
            <a:lvl1pPr marL="0" indent="0" algn="l">
              <a:lnSpc>
                <a:spcPts val="3000"/>
              </a:lnSpc>
              <a:buNone/>
              <a:defRPr sz="24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
        <p:nvSpPr>
          <p:cNvPr id="9" name="Title Placeholder 1"/>
          <p:cNvSpPr>
            <a:spLocks noGrp="1"/>
          </p:cNvSpPr>
          <p:nvPr>
            <p:ph type="title"/>
          </p:nvPr>
        </p:nvSpPr>
        <p:spPr bwMode="black">
          <a:xfrm>
            <a:off x="331469" y="235063"/>
            <a:ext cx="8460105" cy="430887"/>
          </a:xfrm>
          <a:prstGeom prst="rect">
            <a:avLst/>
          </a:prstGeom>
          <a:ln>
            <a:noFill/>
          </a:ln>
        </p:spPr>
        <p:txBody>
          <a:bodyPr vert="horz" wrap="square" lIns="0" tIns="0" rIns="0" bIns="0" rtlCol="0" anchor="t" anchorCtr="0">
            <a:spAutoFit/>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932477355"/>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Line with Content and Subtitl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69" y="751390"/>
            <a:ext cx="8460105" cy="276999"/>
          </a:xfrm>
          <a:prstGeom prst="rect">
            <a:avLst/>
          </a:prstGeom>
        </p:spPr>
        <p:txBody>
          <a:bodyPr wrap="square" anchor="t">
            <a:spAutoFit/>
          </a:bodyPr>
          <a:lstStyle>
            <a:lvl1pPr marL="0" indent="0" algn="l">
              <a:lnSpc>
                <a:spcPct val="100000"/>
              </a:lnSpc>
              <a:buNone/>
              <a:defRPr sz="1800" b="0" i="0">
                <a:solidFill>
                  <a:srgbClr val="000000"/>
                </a:solidFill>
                <a:latin typeface="HP Simplified"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69" y="235063"/>
            <a:ext cx="8460105" cy="430887"/>
          </a:xfrm>
        </p:spPr>
        <p:txBody>
          <a:bodyPr/>
          <a:lstStyle>
            <a:lvl1pPr>
              <a:defRPr b="1" i="0">
                <a:latin typeface="HP Simplified" pitchFamily="34" charset="0"/>
                <a:cs typeface="Arial"/>
              </a:defRPr>
            </a:lvl1pPr>
          </a:lstStyle>
          <a:p>
            <a:r>
              <a:rPr lang="en-US" noProof="0" dirty="0" smtClean="0"/>
              <a:t>Click to edit master title style</a:t>
            </a:r>
            <a:endParaRPr lang="en-US" noProof="0" dirty="0"/>
          </a:p>
        </p:txBody>
      </p:sp>
      <p:sp>
        <p:nvSpPr>
          <p:cNvPr id="11" name="Text Placeholder 10"/>
          <p:cNvSpPr>
            <a:spLocks noGrp="1"/>
          </p:cNvSpPr>
          <p:nvPr>
            <p:ph type="body" sz="quarter" idx="14"/>
          </p:nvPr>
        </p:nvSpPr>
        <p:spPr bwMode="black">
          <a:xfrm>
            <a:off x="331200" y="1458000"/>
            <a:ext cx="8125413" cy="2788998"/>
          </a:xfrm>
        </p:spPr>
        <p:txBody>
          <a:bodyPr/>
          <a:lstStyle>
            <a:lvl1pPr>
              <a:defRPr b="1" i="0">
                <a:latin typeface="HP Simplified" pitchFamily="34" charset="0"/>
                <a:cs typeface="Arial"/>
              </a:defRPr>
            </a:lvl1pPr>
            <a:lvl2pPr>
              <a:defRPr>
                <a:latin typeface="HP Simplified" pitchFamily="34" charset="0"/>
              </a:defRPr>
            </a:lvl2pPr>
            <a:lvl3pPr>
              <a:defRPr>
                <a:latin typeface="HP Simplified" pitchFamily="34" charset="0"/>
              </a:defRPr>
            </a:lvl3pPr>
            <a:lvl4pPr>
              <a:defRPr>
                <a:latin typeface="HP Simplified" pitchFamily="34" charset="0"/>
              </a:defRPr>
            </a:lvl4pPr>
            <a:lvl5pPr>
              <a:defRPr>
                <a:latin typeface="HP Simplified"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962327098"/>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bwMode="black">
          <a:xfrm>
            <a:off x="331200" y="1458000"/>
            <a:ext cx="4031345" cy="2992464"/>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itle Placeholder 1"/>
          <p:cNvSpPr>
            <a:spLocks noGrp="1"/>
          </p:cNvSpPr>
          <p:nvPr>
            <p:ph type="title" hasCustomPrompt="1"/>
          </p:nvPr>
        </p:nvSpPr>
        <p:spPr bwMode="black">
          <a:xfrm>
            <a:off x="331469" y="235063"/>
            <a:ext cx="8460105" cy="412934"/>
          </a:xfrm>
          <a:prstGeom prst="rect">
            <a:avLst/>
          </a:prstGeom>
          <a:ln>
            <a:noFill/>
          </a:ln>
        </p:spPr>
        <p:txBody>
          <a:bodyPr vert="horz" wrap="square" lIns="0" tIns="0" rIns="0" bIns="0" rtlCol="0" anchor="t" anchorCtr="0">
            <a:spAutoFit/>
          </a:bodyPr>
          <a:lstStyle/>
          <a:p>
            <a:r>
              <a:rPr lang="en-US" noProof="0" dirty="0" smtClean="0"/>
              <a:t>Click to edit master title style</a:t>
            </a:r>
            <a:endParaRPr lang="en-US" noProof="0" dirty="0"/>
          </a:p>
        </p:txBody>
      </p:sp>
      <p:sp>
        <p:nvSpPr>
          <p:cNvPr id="14" name="Subtitle 2"/>
          <p:cNvSpPr>
            <a:spLocks noGrp="1"/>
          </p:cNvSpPr>
          <p:nvPr>
            <p:ph type="subTitle" idx="1" hasCustomPrompt="1"/>
          </p:nvPr>
        </p:nvSpPr>
        <p:spPr bwMode="black">
          <a:xfrm>
            <a:off x="331469" y="751390"/>
            <a:ext cx="8460105" cy="276999"/>
          </a:xfrm>
          <a:prstGeom prst="rect">
            <a:avLst/>
          </a:prstGeom>
        </p:spPr>
        <p:txBody>
          <a:bodyPr wrap="square" anchor="t">
            <a:spAutoFit/>
          </a:bodyPr>
          <a:lstStyle>
            <a:lvl1pPr marL="0" indent="0" algn="l">
              <a:lnSpc>
                <a:spcPct val="100000"/>
              </a:lnSpc>
              <a:buNone/>
              <a:defRPr sz="1800" b="0" i="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16" name="Text Placeholder 15"/>
          <p:cNvSpPr>
            <a:spLocks noGrp="1"/>
          </p:cNvSpPr>
          <p:nvPr>
            <p:ph type="body" sz="quarter" idx="15"/>
          </p:nvPr>
        </p:nvSpPr>
        <p:spPr bwMode="black">
          <a:xfrm>
            <a:off x="4560888" y="1455543"/>
            <a:ext cx="3978275" cy="29969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8444961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Half-page text with Imag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4116705" cy="276999"/>
          </a:xfrm>
          <a:prstGeom prst="rect">
            <a:avLst/>
          </a:prstGeom>
        </p:spPr>
        <p:txBody>
          <a:bodyPr wrap="square" anchor="t">
            <a:spAutoFit/>
          </a:bodyPr>
          <a:lstStyle>
            <a:lvl1pPr marL="0" indent="0" algn="l">
              <a:lnSpc>
                <a:spcPct val="100000"/>
              </a:lnSpc>
              <a:buNone/>
              <a:defRPr sz="1800" b="0" i="0">
                <a:solidFill>
                  <a:srgbClr val="000000"/>
                </a:solidFill>
                <a:latin typeface="HP Simplified"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3"/>
            <a:ext cx="4116705" cy="861774"/>
          </a:xfrm>
        </p:spPr>
        <p:txBody>
          <a:bodyPr/>
          <a:lstStyle>
            <a:lvl1pPr>
              <a:defRPr b="1" i="0">
                <a:latin typeface="HP Simplified" pitchFamily="34" charset="0"/>
                <a:cs typeface="Arial"/>
              </a:defRPr>
            </a:lvl1pPr>
          </a:lstStyle>
          <a:p>
            <a:r>
              <a:rPr lang="en-US" noProof="0" dirty="0" smtClean="0"/>
              <a:t>Click to edit master title style</a:t>
            </a:r>
            <a:endParaRPr lang="en-US" noProof="0" dirty="0"/>
          </a:p>
        </p:txBody>
      </p:sp>
      <p:sp>
        <p:nvSpPr>
          <p:cNvPr id="11" name="Text Placeholder 10"/>
          <p:cNvSpPr>
            <a:spLocks noGrp="1"/>
          </p:cNvSpPr>
          <p:nvPr>
            <p:ph type="body" sz="quarter" idx="14"/>
          </p:nvPr>
        </p:nvSpPr>
        <p:spPr bwMode="black">
          <a:xfrm>
            <a:off x="331200" y="1457999"/>
            <a:ext cx="4116975" cy="3024353"/>
          </a:xfrm>
        </p:spPr>
        <p:txBody>
          <a:bodyPr/>
          <a:lstStyle>
            <a:lvl1pPr>
              <a:defRPr>
                <a:latin typeface="HP Simplified" pitchFamily="34" charset="0"/>
              </a:defRPr>
            </a:lvl1pPr>
            <a:lvl2pPr>
              <a:defRPr>
                <a:latin typeface="HP Simplified" pitchFamily="34" charset="0"/>
              </a:defRPr>
            </a:lvl2pPr>
            <a:lvl3pPr>
              <a:defRPr>
                <a:latin typeface="HP Simplified" pitchFamily="34" charset="0"/>
              </a:defRPr>
            </a:lvl3pPr>
            <a:lvl4pPr>
              <a:defRPr>
                <a:latin typeface="HP Simplified" pitchFamily="34" charset="0"/>
              </a:defRPr>
            </a:lvl4pPr>
            <a:lvl5pPr>
              <a:defRPr>
                <a:latin typeface="HP Simplified"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4998153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NEW Title, sub title with content">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27942986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5367" name="think-cell Slide" r:id="rId7" imgW="360" imgH="360" progId="TCLayout.ActiveDocument.1">
                  <p:embed/>
                </p:oleObj>
              </mc:Choice>
              <mc:Fallback>
                <p:oleObj name="think-cell Slide" r:id="rId7" imgW="360" imgH="36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ubtitle 2"/>
          <p:cNvSpPr>
            <a:spLocks noGrp="1"/>
          </p:cNvSpPr>
          <p:nvPr>
            <p:ph type="subTitle" idx="1" hasCustomPrompt="1"/>
            <p:custDataLst>
              <p:tags r:id="rId3"/>
            </p:custDataLst>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custDataLst>
              <p:tags r:id="rId4"/>
            </p:custDataLst>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custDataLst>
              <p:tags r:id="rId5"/>
            </p:custDataLst>
          </p:nvPr>
        </p:nvSpPr>
        <p:spPr>
          <a:xfrm>
            <a:off x="329184" y="1188721"/>
            <a:ext cx="8119872" cy="3228975"/>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80513238"/>
      </p:ext>
    </p:extLst>
  </p:cSld>
  <p:clrMapOvr>
    <a:masterClrMapping/>
  </p:clrMapOvr>
  <p:timing>
    <p:tnLst>
      <p:par>
        <p:cTn id="1" dur="indefinite" restart="never" nodeType="tmRoot"/>
      </p:par>
    </p:tnLst>
  </p:timing>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460106" cy="276999"/>
          </a:xfrm>
          <a:prstGeom prst="rect">
            <a:avLst/>
          </a:prstGeom>
        </p:spPr>
        <p:txBody>
          <a:bodyPr wrap="square" anchor="t">
            <a:spAutoFit/>
          </a:bodyPr>
          <a:lstStyle>
            <a:lvl1pPr marL="0" indent="0" algn="l">
              <a:lnSpc>
                <a:spcPct val="100000"/>
              </a:lnSpc>
              <a:buNone/>
              <a:defRPr sz="1800" b="0" i="0">
                <a:solidFill>
                  <a:srgbClr val="000000"/>
                </a:solidFill>
                <a:latin typeface="HP Simplified"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3"/>
            <a:ext cx="8460105" cy="430887"/>
          </a:xfrm>
        </p:spPr>
        <p:txBody>
          <a:bodyPr/>
          <a:lstStyle>
            <a:lvl1pPr>
              <a:defRPr>
                <a:latin typeface="HP Simplified" pitchFamily="34" charset="0"/>
              </a:defRPr>
            </a:lvl1pPr>
          </a:lstStyle>
          <a:p>
            <a:r>
              <a:rPr lang="en-US" noProof="0" dirty="0" smtClean="0"/>
              <a:t>Click to edit master title style</a:t>
            </a:r>
            <a:endParaRPr lang="en-US" noProof="0" dirty="0"/>
          </a:p>
        </p:txBody>
      </p:sp>
      <p:sp>
        <p:nvSpPr>
          <p:cNvPr id="6" name="Text Placeholder 5"/>
          <p:cNvSpPr>
            <a:spLocks noGrp="1"/>
          </p:cNvSpPr>
          <p:nvPr>
            <p:ph type="body" sz="quarter" idx="10"/>
          </p:nvPr>
        </p:nvSpPr>
        <p:spPr bwMode="black">
          <a:xfrm>
            <a:off x="3164876" y="1457999"/>
            <a:ext cx="2516536" cy="3001941"/>
          </a:xfrm>
        </p:spPr>
        <p:txBody>
          <a:bodyPr>
            <a:normAutofit/>
          </a:bodyPr>
          <a:lstStyle>
            <a:lvl1pPr>
              <a:defRPr b="1" i="0">
                <a:solidFill>
                  <a:schemeClr val="accent1"/>
                </a:solidFill>
                <a:latin typeface="HP Simplified" pitchFamily="34" charset="0"/>
                <a:cs typeface="Arial"/>
              </a:defRPr>
            </a:lvl1pPr>
            <a:lvl2pPr marL="0" indent="0">
              <a:buNone/>
              <a:defRPr b="0" i="0">
                <a:latin typeface="HP Simplified" pitchFamily="34" charset="0"/>
                <a:cs typeface="Arial"/>
              </a:defRPr>
            </a:lvl2pPr>
            <a:lvl3pPr marL="165600" indent="-165600">
              <a:buFont typeface="Arial"/>
              <a:buChar char="•"/>
              <a:defRPr sz="1400" b="0" i="0">
                <a:latin typeface="HP Simplified" pitchFamily="34" charset="0"/>
                <a:cs typeface="Arial"/>
              </a:defRPr>
            </a:lvl3pPr>
            <a:lvl4pPr marL="341313" indent="-168275">
              <a:buSzPct val="100000"/>
              <a:buFont typeface="Lucida Grande"/>
              <a:buChar char="–"/>
              <a:defRPr b="0" i="0">
                <a:latin typeface="HP Simplified" pitchFamily="34" charset="0"/>
                <a:cs typeface="Arial"/>
              </a:defRPr>
            </a:lvl4pPr>
            <a:lvl5pPr marL="477838" indent="-155575">
              <a:buSzPct val="80000"/>
              <a:buFont typeface="Arial"/>
              <a:buChar char="•"/>
              <a:defRPr b="0" i="0">
                <a:latin typeface="HP Simplified" pitchFamily="34" charset="0"/>
                <a:cs typeface="Aria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4"/>
          <p:cNvSpPr>
            <a:spLocks noGrp="1"/>
          </p:cNvSpPr>
          <p:nvPr>
            <p:ph type="body" sz="quarter" idx="11"/>
          </p:nvPr>
        </p:nvSpPr>
        <p:spPr bwMode="black">
          <a:xfrm>
            <a:off x="330200" y="1457999"/>
            <a:ext cx="2542125" cy="3001941"/>
          </a:xfrm>
        </p:spPr>
        <p:txBody>
          <a:bodyPr>
            <a:normAutofit/>
          </a:bodyPr>
          <a:lstStyle>
            <a:lvl1pPr>
              <a:defRPr b="1" i="0">
                <a:solidFill>
                  <a:schemeClr val="accent1"/>
                </a:solidFill>
                <a:latin typeface="HP Simplified" pitchFamily="34" charset="0"/>
                <a:cs typeface="Arial"/>
              </a:defRPr>
            </a:lvl1pPr>
            <a:lvl2pPr marL="0" indent="0">
              <a:buNone/>
              <a:defRPr b="0" i="0">
                <a:latin typeface="HP Simplified" pitchFamily="34" charset="0"/>
                <a:cs typeface="Arial"/>
              </a:defRPr>
            </a:lvl2pPr>
            <a:lvl3pPr marL="165600" indent="-165600">
              <a:buFont typeface="Arial"/>
              <a:buChar char="•"/>
              <a:defRPr sz="1400" b="0" i="0">
                <a:latin typeface="HP Simplified" pitchFamily="34" charset="0"/>
                <a:cs typeface="Arial"/>
              </a:defRPr>
            </a:lvl3pPr>
            <a:lvl4pPr marL="341313" indent="-168275">
              <a:buSzPct val="100000"/>
              <a:buFont typeface="Lucida Grande"/>
              <a:buChar char="–"/>
              <a:defRPr b="0" i="0">
                <a:latin typeface="HP Simplified" pitchFamily="34" charset="0"/>
                <a:cs typeface="Arial"/>
              </a:defRPr>
            </a:lvl4pPr>
            <a:lvl5pPr marL="477838" indent="-155575">
              <a:buSzPct val="80000"/>
              <a:buFont typeface="Arial"/>
              <a:buChar char="•"/>
              <a:defRPr b="0" i="0">
                <a:latin typeface="HP Simplified" pitchFamily="34" charset="0"/>
                <a:cs typeface="Aria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5"/>
          <p:cNvSpPr>
            <a:spLocks noGrp="1"/>
          </p:cNvSpPr>
          <p:nvPr>
            <p:ph type="body" sz="quarter" idx="15"/>
          </p:nvPr>
        </p:nvSpPr>
        <p:spPr bwMode="black">
          <a:xfrm>
            <a:off x="5975002" y="1457999"/>
            <a:ext cx="2516536" cy="3001941"/>
          </a:xfrm>
        </p:spPr>
        <p:txBody>
          <a:bodyPr>
            <a:normAutofit/>
          </a:bodyPr>
          <a:lstStyle>
            <a:lvl1pPr>
              <a:defRPr b="1" i="0">
                <a:solidFill>
                  <a:schemeClr val="accent1"/>
                </a:solidFill>
                <a:latin typeface="HP Simplified" pitchFamily="34" charset="0"/>
                <a:cs typeface="Arial"/>
              </a:defRPr>
            </a:lvl1pPr>
            <a:lvl2pPr marL="0" indent="0">
              <a:buNone/>
              <a:defRPr b="0" i="0">
                <a:latin typeface="HP Simplified" pitchFamily="34" charset="0"/>
                <a:cs typeface="Arial"/>
              </a:defRPr>
            </a:lvl2pPr>
            <a:lvl3pPr marL="165600" indent="-165600">
              <a:buFont typeface="Arial"/>
              <a:buChar char="•"/>
              <a:defRPr sz="1400" b="0" i="0">
                <a:latin typeface="HP Simplified" pitchFamily="34" charset="0"/>
                <a:cs typeface="Arial"/>
              </a:defRPr>
            </a:lvl3pPr>
            <a:lvl4pPr marL="341313" indent="-168275">
              <a:buSzPct val="100000"/>
              <a:buFont typeface="Lucida Grande"/>
              <a:buChar char="–"/>
              <a:defRPr b="0" i="0">
                <a:latin typeface="HP Simplified" pitchFamily="34" charset="0"/>
                <a:cs typeface="Arial"/>
              </a:defRPr>
            </a:lvl4pPr>
            <a:lvl5pPr marL="477838" indent="-155575">
              <a:buSzPct val="80000"/>
              <a:buFont typeface="Arial"/>
              <a:buChar char="•"/>
              <a:defRPr b="0" i="0">
                <a:latin typeface="HP Simplified" pitchFamily="34" charset="0"/>
                <a:cs typeface="Aria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757535794"/>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 Line with Sub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69" y="751390"/>
            <a:ext cx="8460105" cy="276999"/>
          </a:xfrm>
          <a:prstGeom prst="rect">
            <a:avLst/>
          </a:prstGeom>
        </p:spPr>
        <p:txBody>
          <a:bodyPr wrap="square" anchor="t">
            <a:spAutoFit/>
          </a:bodyPr>
          <a:lstStyle>
            <a:lvl1pPr marL="0" indent="0" algn="l">
              <a:lnSpc>
                <a:spcPct val="100000"/>
              </a:lnSpc>
              <a:buNone/>
              <a:defRPr sz="1800" b="0" i="0">
                <a:solidFill>
                  <a:srgbClr val="000000"/>
                </a:solidFill>
                <a:latin typeface="HP Simplified"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69" y="235063"/>
            <a:ext cx="8460105" cy="430887"/>
          </a:xfrm>
        </p:spPr>
        <p:txBody>
          <a:bodyPr/>
          <a:lstStyle>
            <a:lvl1pPr>
              <a:defRPr>
                <a:latin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1121408212"/>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29184"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380280924"/>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White title slide">
    <p:spTree>
      <p:nvGrpSpPr>
        <p:cNvPr id="1" name=""/>
        <p:cNvGrpSpPr/>
        <p:nvPr/>
      </p:nvGrpSpPr>
      <p:grpSpPr>
        <a:xfrm>
          <a:off x="0" y="0"/>
          <a:ext cx="0" cy="0"/>
          <a:chOff x="0" y="0"/>
          <a:chExt cx="0" cy="0"/>
        </a:xfrm>
      </p:grpSpPr>
      <p:sp>
        <p:nvSpPr>
          <p:cNvPr id="8" name="Title 1"/>
          <p:cNvSpPr>
            <a:spLocks noGrp="1"/>
          </p:cNvSpPr>
          <p:nvPr>
            <p:ph type="ctrTitle" hasCustomPrompt="1"/>
          </p:nvPr>
        </p:nvSpPr>
        <p:spPr bwMode="black">
          <a:xfrm>
            <a:off x="329184" y="2036820"/>
            <a:ext cx="6858000" cy="1206484"/>
          </a:xfrm>
        </p:spPr>
        <p:txBody>
          <a:bodyPr anchor="b"/>
          <a:lstStyle>
            <a:lvl1pPr>
              <a:lnSpc>
                <a:spcPct val="90000"/>
              </a:lnSpc>
              <a:defRPr sz="4600" spc="-100">
                <a:solidFill>
                  <a:srgbClr val="000000"/>
                </a:solidFill>
              </a:defRPr>
            </a:lvl1pPr>
          </a:lstStyle>
          <a:p>
            <a:r>
              <a:rPr lang="en-US" dirty="0" smtClean="0"/>
              <a:t>Click to edit master </a:t>
            </a:r>
            <a:br>
              <a:rPr lang="en-US" dirty="0" smtClean="0"/>
            </a:br>
            <a:r>
              <a:rPr lang="en-US" dirty="0" smtClean="0"/>
              <a:t>title style</a:t>
            </a:r>
            <a:endParaRPr lang="en-US" dirty="0"/>
          </a:p>
        </p:txBody>
      </p:sp>
      <p:sp>
        <p:nvSpPr>
          <p:cNvPr id="9" name="Subtitle 2"/>
          <p:cNvSpPr>
            <a:spLocks noGrp="1"/>
          </p:cNvSpPr>
          <p:nvPr>
            <p:ph type="subTitle" idx="1" hasCustomPrompt="1"/>
          </p:nvPr>
        </p:nvSpPr>
        <p:spPr bwMode="black">
          <a:xfrm>
            <a:off x="329184" y="3316628"/>
            <a:ext cx="6858000" cy="914400"/>
          </a:xfrm>
        </p:spPr>
        <p:txBody>
          <a:bodyPr/>
          <a:lstStyle>
            <a:lvl1pPr marL="0" indent="0" algn="l">
              <a:buNone/>
              <a:defRPr b="0">
                <a:solidFill>
                  <a:srgbClr val="000000"/>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Blue_RGB_150_L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49440" y="365760"/>
            <a:ext cx="1883664" cy="1883664"/>
          </a:xfrm>
          <a:prstGeom prst="rect">
            <a:avLst/>
          </a:prstGeom>
        </p:spPr>
      </p:pic>
      <p:sp>
        <p:nvSpPr>
          <p:cNvPr id="6" name="TextBox 5"/>
          <p:cNvSpPr txBox="1"/>
          <p:nvPr userDrawn="1"/>
        </p:nvSpPr>
        <p:spPr>
          <a:xfrm>
            <a:off x="329185" y="4758803"/>
            <a:ext cx="8012545" cy="228600"/>
          </a:xfrm>
          <a:prstGeom prst="rect">
            <a:avLst/>
          </a:prstGeom>
          <a:noFill/>
        </p:spPr>
        <p:txBody>
          <a:bodyPr wrap="square" lIns="0" rtlCol="0">
            <a:noAutofit/>
          </a:bodyPr>
          <a:lstStyle/>
          <a:p>
            <a:pPr defTabSz="457189" fontAlgn="auto">
              <a:spcBef>
                <a:spcPts val="0"/>
              </a:spcBef>
              <a:spcAft>
                <a:spcPts val="0"/>
              </a:spcAft>
              <a:defRPr/>
            </a:pPr>
            <a:r>
              <a:rPr lang="en-US" sz="700" dirty="0">
                <a:solidFill>
                  <a:srgbClr val="B9B8BB"/>
                </a:solidFill>
                <a:latin typeface="HP Simplified"/>
                <a:cs typeface="HP Simplified"/>
              </a:rPr>
              <a:t>© Copyright 2013 Hewlett-Packard Development Company, L.P.  The information contained herein is subject to change without notice.</a:t>
            </a:r>
          </a:p>
        </p:txBody>
      </p:sp>
    </p:spTree>
    <p:extLst>
      <p:ext uri="{BB962C8B-B14F-4D97-AF65-F5344CB8AC3E}">
        <p14:creationId xmlns:p14="http://schemas.microsoft.com/office/powerpoint/2010/main" val="1238501858"/>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Blue title slide ">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bwMode="black">
          <a:xfrm>
            <a:off x="329184" y="2036820"/>
            <a:ext cx="6858000" cy="1206484"/>
          </a:xfrm>
        </p:spPr>
        <p:txBody>
          <a:bodyPr anchor="b"/>
          <a:lstStyle>
            <a:lvl1pPr>
              <a:lnSpc>
                <a:spcPct val="90000"/>
              </a:lnSpc>
              <a:defRPr sz="4600" spc="-1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hasCustomPrompt="1"/>
          </p:nvPr>
        </p:nvSpPr>
        <p:spPr bwMode="black">
          <a:xfrm>
            <a:off x="329184" y="3316628"/>
            <a:ext cx="6858000" cy="914400"/>
          </a:xfrm>
        </p:spPr>
        <p:txBody>
          <a:bodyPr/>
          <a:lstStyle>
            <a:lvl1pPr marL="0" indent="0" algn="l">
              <a:buNone/>
              <a:defRPr b="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White_RGB_150_L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49440" y="365760"/>
            <a:ext cx="1883664" cy="1883664"/>
          </a:xfrm>
          <a:prstGeom prst="rect">
            <a:avLst/>
          </a:prstGeom>
        </p:spPr>
      </p:pic>
      <p:sp>
        <p:nvSpPr>
          <p:cNvPr id="6" name="TextBox 5"/>
          <p:cNvSpPr txBox="1"/>
          <p:nvPr userDrawn="1"/>
        </p:nvSpPr>
        <p:spPr>
          <a:xfrm>
            <a:off x="329185" y="4758803"/>
            <a:ext cx="8012545" cy="228600"/>
          </a:xfrm>
          <a:prstGeom prst="rect">
            <a:avLst/>
          </a:prstGeom>
          <a:noFill/>
        </p:spPr>
        <p:txBody>
          <a:bodyPr wrap="square" lIns="0" rtlCol="0">
            <a:noAutofit/>
          </a:bodyPr>
          <a:lstStyle/>
          <a:p>
            <a:pPr defTabSz="457189" fontAlgn="auto">
              <a:spcBef>
                <a:spcPts val="0"/>
              </a:spcBef>
              <a:spcAft>
                <a:spcPts val="0"/>
              </a:spcAft>
              <a:defRPr/>
            </a:pPr>
            <a:r>
              <a:rPr lang="en-US" sz="700" dirty="0">
                <a:solidFill>
                  <a:prstClr val="white"/>
                </a:solidFill>
                <a:latin typeface="HP Simplified"/>
                <a:cs typeface="HP Simplified"/>
              </a:rPr>
              <a:t>© Copyright 2012 Hewlett-Packard Development Company, L.P.  The information contained herein is subject to change without notice.</a:t>
            </a:r>
          </a:p>
        </p:txBody>
      </p:sp>
    </p:spTree>
    <p:extLst>
      <p:ext uri="{BB962C8B-B14F-4D97-AF65-F5344CB8AC3E}">
        <p14:creationId xmlns:p14="http://schemas.microsoft.com/office/powerpoint/2010/main" val="108227640"/>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userDrawn="1">
  <p:cSld name="Blue divider slid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5" y="238328"/>
            <a:ext cx="7222352" cy="2006703"/>
          </a:xfrm>
          <a:prstGeom prst="rect">
            <a:avLst/>
          </a:prstGeom>
        </p:spPr>
        <p:txBody>
          <a:bodyPr wrap="square" lIns="0" tIns="0" rIns="0" bIns="0" anchor="t" anchorCtr="0">
            <a:noAutofit/>
          </a:bodyPr>
          <a:lstStyle>
            <a:lvl1pPr algn="l">
              <a:lnSpc>
                <a:spcPct val="90000"/>
              </a:lnSpc>
              <a:defRPr sz="4000" b="1" i="0" spc="-100" baseline="0">
                <a:solidFill>
                  <a:schemeClr val="bg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8" name="TextBox 7"/>
          <p:cNvSpPr txBox="1"/>
          <p:nvPr userDrawn="1"/>
        </p:nvSpPr>
        <p:spPr>
          <a:xfrm>
            <a:off x="444502" y="4758803"/>
            <a:ext cx="8012545" cy="228600"/>
          </a:xfrm>
          <a:prstGeom prst="rect">
            <a:avLst/>
          </a:prstGeom>
          <a:noFill/>
        </p:spPr>
        <p:txBody>
          <a:bodyPr wrap="square" rtlCol="0">
            <a:noAutofit/>
          </a:bodyPr>
          <a:lstStyle/>
          <a:p>
            <a:pPr defTabSz="457189" fontAlgn="auto">
              <a:spcBef>
                <a:spcPts val="0"/>
              </a:spcBef>
              <a:spcAft>
                <a:spcPts val="0"/>
              </a:spcAft>
              <a:defRPr/>
            </a:pPr>
            <a:r>
              <a:rPr lang="en-US" sz="700" dirty="0">
                <a:solidFill>
                  <a:prstClr val="white"/>
                </a:solidFill>
                <a:latin typeface="HP Simplified"/>
                <a:cs typeface="HP Simplified"/>
              </a:rPr>
              <a:t>© Copyright 2013 Hewlett-Packard Development Company, L.P.  The information contained herein is subject to change without notice.</a:t>
            </a:r>
          </a:p>
        </p:txBody>
      </p:sp>
      <p:sp>
        <p:nvSpPr>
          <p:cNvPr id="9" name="TextBox 8"/>
          <p:cNvSpPr txBox="1"/>
          <p:nvPr userDrawn="1"/>
        </p:nvSpPr>
        <p:spPr bwMode="gray">
          <a:xfrm>
            <a:off x="329185" y="4788486"/>
            <a:ext cx="323009" cy="149332"/>
          </a:xfrm>
          <a:prstGeom prst="rect">
            <a:avLst/>
          </a:prstGeom>
        </p:spPr>
        <p:txBody>
          <a:bodyPr vert="horz" wrap="none" lIns="0" tIns="45720" rIns="91440" bIns="45720" rtlCol="0" anchor="ctr">
            <a:noAutofit/>
          </a:bodyPr>
          <a:lstStyle/>
          <a:p>
            <a:pPr defTabSz="685800" fontAlgn="auto">
              <a:spcBef>
                <a:spcPts val="0"/>
              </a:spcBef>
              <a:spcAft>
                <a:spcPts val="0"/>
              </a:spcAft>
            </a:pPr>
            <a:fld id="{6C5AF65D-6854-49AF-ABC5-48B5BA0EA842}" type="slidenum">
              <a:rPr lang="en-US" sz="700">
                <a:solidFill>
                  <a:prstClr val="white"/>
                </a:solidFill>
                <a:latin typeface="HP Simplified"/>
                <a:cs typeface="HP Simplified"/>
              </a:rPr>
              <a:pPr defTabSz="685800" fontAlgn="auto">
                <a:spcBef>
                  <a:spcPts val="0"/>
                </a:spcBef>
                <a:spcAft>
                  <a:spcPts val="0"/>
                </a:spcAft>
              </a:pPr>
              <a:t>‹#›</a:t>
            </a:fld>
            <a:endParaRPr lang="en-US" sz="700" dirty="0">
              <a:solidFill>
                <a:prstClr val="white"/>
              </a:solidFill>
              <a:latin typeface="HP Simplified"/>
              <a:cs typeface="HP Simplified"/>
            </a:endParaRPr>
          </a:p>
        </p:txBody>
      </p:sp>
    </p:spTree>
    <p:extLst>
      <p:ext uri="{BB962C8B-B14F-4D97-AF65-F5344CB8AC3E}">
        <p14:creationId xmlns:p14="http://schemas.microsoft.com/office/powerpoint/2010/main" val="1497770703"/>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White divider slide">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5" y="237745"/>
            <a:ext cx="7222352" cy="2006703"/>
          </a:xfrm>
          <a:prstGeom prst="rect">
            <a:avLst/>
          </a:prstGeom>
        </p:spPr>
        <p:txBody>
          <a:bodyPr wrap="square" lIns="0" tIns="0" rIns="0" bIns="0" anchor="t" anchorCtr="0">
            <a:noAutofit/>
          </a:bodyPr>
          <a:lstStyle>
            <a:lvl1pPr algn="l">
              <a:lnSpc>
                <a:spcPct val="90000"/>
              </a:lnSpc>
              <a:defRPr sz="4000" b="1" i="0" spc="-100">
                <a:solidFill>
                  <a:schemeClr val="tx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userDrawn="1"/>
        </p:nvSpPr>
        <p:spPr>
          <a:xfrm>
            <a:off x="329185" y="4758803"/>
            <a:ext cx="8012545" cy="228600"/>
          </a:xfrm>
          <a:prstGeom prst="rect">
            <a:avLst/>
          </a:prstGeom>
          <a:noFill/>
        </p:spPr>
        <p:txBody>
          <a:bodyPr wrap="square" lIns="0" rtlCol="0">
            <a:noAutofit/>
          </a:bodyPr>
          <a:lstStyle/>
          <a:p>
            <a:pPr defTabSz="457189" fontAlgn="auto">
              <a:spcBef>
                <a:spcPts val="0"/>
              </a:spcBef>
              <a:spcAft>
                <a:spcPts val="0"/>
              </a:spcAft>
              <a:defRPr/>
            </a:pPr>
            <a:r>
              <a:rPr lang="en-US" sz="700" dirty="0">
                <a:solidFill>
                  <a:srgbClr val="B9B8BB"/>
                </a:solidFill>
                <a:latin typeface="HP Simplified"/>
                <a:cs typeface="HP Simplified"/>
              </a:rPr>
              <a:t>© Copyright 2013 Hewlett-Packard Development Company, L.P.  The information contained herein is subject to change without notice.</a:t>
            </a:r>
          </a:p>
        </p:txBody>
      </p:sp>
      <p:pic>
        <p:nvPicPr>
          <p:cNvPr id="5" name="Picture 4" descr="HP_Blue_RGB_150_SM.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03920" y="4535424"/>
            <a:ext cx="365760" cy="365760"/>
          </a:xfrm>
          <a:prstGeom prst="rect">
            <a:avLst/>
          </a:prstGeom>
        </p:spPr>
      </p:pic>
    </p:spTree>
    <p:extLst>
      <p:ext uri="{BB962C8B-B14F-4D97-AF65-F5344CB8AC3E}">
        <p14:creationId xmlns:p14="http://schemas.microsoft.com/office/powerpoint/2010/main" val="2892306493"/>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Blue quote slide with subtitl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5" y="240920"/>
            <a:ext cx="7222352" cy="2006703"/>
          </a:xfrm>
          <a:prstGeom prst="rect">
            <a:avLst/>
          </a:prstGeom>
        </p:spPr>
        <p:txBody>
          <a:bodyPr wrap="square" lIns="0" tIns="0" rIns="0" bIns="0" anchor="t" anchorCtr="0">
            <a:noAutofit/>
          </a:bodyPr>
          <a:lstStyle>
            <a:lvl1pPr algn="l" defTabSz="457189" rtl="0" eaLnBrk="1" latinLnBrk="0" hangingPunct="1">
              <a:lnSpc>
                <a:spcPct val="90000"/>
              </a:lnSpc>
              <a:spcBef>
                <a:spcPct val="0"/>
              </a:spcBef>
              <a:spcAft>
                <a:spcPts val="0"/>
              </a:spcAft>
              <a:buNone/>
              <a:defRPr lang="en-US" sz="4000" b="1" i="0" kern="1200" spc="-100" noProof="0" dirty="0">
                <a:solidFill>
                  <a:schemeClr val="bg1"/>
                </a:solidFill>
                <a:latin typeface="HP Simplified" pitchFamily="34" charset="0"/>
                <a:ea typeface="+mj-ea"/>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userDrawn="1"/>
        </p:nvSpPr>
        <p:spPr>
          <a:xfrm>
            <a:off x="329185" y="4758803"/>
            <a:ext cx="8012545" cy="228600"/>
          </a:xfrm>
          <a:prstGeom prst="rect">
            <a:avLst/>
          </a:prstGeom>
          <a:noFill/>
        </p:spPr>
        <p:txBody>
          <a:bodyPr wrap="square" lIns="0" rtlCol="0">
            <a:noAutofit/>
          </a:bodyPr>
          <a:lstStyle/>
          <a:p>
            <a:pPr defTabSz="457189" fontAlgn="auto">
              <a:spcBef>
                <a:spcPts val="0"/>
              </a:spcBef>
              <a:spcAft>
                <a:spcPts val="0"/>
              </a:spcAft>
              <a:defRPr/>
            </a:pPr>
            <a:r>
              <a:rPr lang="en-US" sz="700" dirty="0">
                <a:solidFill>
                  <a:prstClr val="white"/>
                </a:solidFill>
                <a:latin typeface="HP Simplified"/>
                <a:cs typeface="HP Simplified"/>
              </a:rPr>
              <a:t>© Copyright 2012 Hewlett-Packard Development Company, L.P.  The information contained herein is subject to change without notice.</a:t>
            </a:r>
          </a:p>
        </p:txBody>
      </p:sp>
      <p:sp>
        <p:nvSpPr>
          <p:cNvPr id="5" name="Subtitle 2"/>
          <p:cNvSpPr>
            <a:spLocks noGrp="1"/>
          </p:cNvSpPr>
          <p:nvPr>
            <p:ph type="subTitle" idx="1" hasCustomPrompt="1"/>
          </p:nvPr>
        </p:nvSpPr>
        <p:spPr>
          <a:xfrm>
            <a:off x="325269" y="3305361"/>
            <a:ext cx="5148072" cy="649224"/>
          </a:xfrm>
          <a:prstGeom prst="rect">
            <a:avLst/>
          </a:prstGeom>
        </p:spPr>
        <p:txBody>
          <a:bodyPr>
            <a:noAutofit/>
          </a:bodyPr>
          <a:lstStyle>
            <a:lvl1pPr marL="0" indent="0" algn="l">
              <a:lnSpc>
                <a:spcPct val="100000"/>
              </a:lnSpc>
              <a:spcBef>
                <a:spcPts val="0"/>
              </a:spcBef>
              <a:buNone/>
              <a:defRPr sz="1800" b="0">
                <a:solidFill>
                  <a:srgbClr val="FFFFFF"/>
                </a:solidFill>
                <a:latin typeface="+mn-lt"/>
                <a:cs typeface="Aria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1295219238"/>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1041995950"/>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mp; Sub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76769030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itle, sub-title with 2 column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9448109"/>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557"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itle Placeholder 1"/>
          <p:cNvSpPr>
            <a:spLocks noGrp="1"/>
          </p:cNvSpPr>
          <p:nvPr>
            <p:ph type="title" hasCustomPrompt="1"/>
            <p:custDataLst>
              <p:tags r:id="rId3"/>
            </p:custDataLst>
          </p:nvPr>
        </p:nvSpPr>
        <p:spPr bwMode="black">
          <a:xfrm>
            <a:off x="331471" y="235063"/>
            <a:ext cx="8460105"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custDataLst>
              <p:tags r:id="rId4"/>
            </p:custDataLst>
          </p:nvPr>
        </p:nvSpPr>
        <p:spPr>
          <a:xfrm>
            <a:off x="328613" y="1188720"/>
            <a:ext cx="4030662" cy="3219769"/>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7"/>
            <p:custDataLst>
              <p:tags r:id="rId5"/>
            </p:custDataLst>
          </p:nvPr>
        </p:nvSpPr>
        <p:spPr>
          <a:xfrm>
            <a:off x="4568825" y="1185864"/>
            <a:ext cx="387826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custDataLst>
              <p:tags r:id="rId6"/>
            </p:custDataLst>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1814080582"/>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Title with content">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6917611"/>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with content no blue">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1pPr>
              <a:defRPr sz="1600" b="0">
                <a:solidFill>
                  <a:schemeClr val="tx1"/>
                </a:solidFill>
              </a:defRPr>
            </a:lvl1pPr>
            <a:lvl2pPr marL="169859" indent="-169859">
              <a:buFont typeface="Arial" pitchFamily="34" charset="0"/>
              <a:buChar char="•"/>
              <a:defRPr sz="1400">
                <a:solidFill>
                  <a:srgbClr val="000000"/>
                </a:solidFill>
              </a:defRPr>
            </a:lvl2pPr>
            <a:lvl3pPr marL="346067" indent="-176209">
              <a:buSzPct val="80000"/>
              <a:buFont typeface="HP Simplified" pitchFamily="34" charset="0"/>
              <a:buChar char="–"/>
              <a:defRPr>
                <a:solidFill>
                  <a:srgbClr val="000000"/>
                </a:solidFill>
              </a:defRPr>
            </a:lvl3pPr>
            <a:lvl4pPr marL="515925" indent="-169859">
              <a:buSzPct val="100000"/>
              <a:buFont typeface="Arial" pitchFamily="34" charset="0"/>
              <a:buChar char="•"/>
              <a:defRPr>
                <a:solidFill>
                  <a:srgbClr val="000000"/>
                </a:solidFill>
              </a:defRPr>
            </a:lvl4pPr>
            <a:lvl5pPr marL="685783" indent="-169859">
              <a:buSzPct val="80000"/>
              <a:buFont typeface="HP Simplified"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7224685"/>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with content all lines bullete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1pPr marL="169859" indent="-169859">
              <a:buFont typeface="Arial" pitchFamily="34" charset="0"/>
              <a:buChar char="•"/>
              <a:defRPr sz="1600" b="0">
                <a:solidFill>
                  <a:schemeClr val="tx1"/>
                </a:solidFill>
              </a:defRPr>
            </a:lvl1pPr>
            <a:lvl2pPr marL="346067" indent="-177796">
              <a:buSzPct val="80000"/>
              <a:buFont typeface="HP Simplified" pitchFamily="34" charset="0"/>
              <a:buChar char="–"/>
              <a:defRPr sz="1400">
                <a:solidFill>
                  <a:srgbClr val="000000"/>
                </a:solidFill>
              </a:defRPr>
            </a:lvl2pPr>
            <a:lvl3pPr marL="515925" indent="-169859">
              <a:buSzPct val="100000"/>
              <a:buFont typeface="Arial" pitchFamily="34" charset="0"/>
              <a:buChar char="•"/>
              <a:defRPr sz="1200">
                <a:solidFill>
                  <a:srgbClr val="000000"/>
                </a:solidFill>
              </a:defRPr>
            </a:lvl3pPr>
            <a:lvl4pPr marL="685783" indent="-169859">
              <a:buSzPct val="80000"/>
              <a:buFont typeface="HP Simplified" pitchFamily="34" charset="0"/>
              <a:buChar char="–"/>
              <a:defRPr>
                <a:solidFill>
                  <a:srgbClr val="000000"/>
                </a:solidFill>
              </a:defRPr>
            </a:lvl4pPr>
            <a:lvl5pPr marL="855641" indent="-169859">
              <a:buSzPct val="100000"/>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26318979"/>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2"/>
            <a:ext cx="8119872" cy="3228975"/>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88216158"/>
      </p:ext>
    </p:extLst>
  </p:cSld>
  <p:clrMapOvr>
    <a:masterClrMapping/>
  </p:clrMapOvr>
  <p:timing>
    <p:tnLst>
      <p:par>
        <p:cTn id="1" dur="indefinite" restart="never" nodeType="tmRoot"/>
      </p:par>
    </p:tnLst>
  </p:timing>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ub title with content no blue">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1pPr>
              <a:defRPr sz="1600" b="0">
                <a:solidFill>
                  <a:schemeClr val="tx1"/>
                </a:solidFill>
              </a:defRPr>
            </a:lvl1pPr>
            <a:lvl2pPr marL="169859" indent="-169859">
              <a:buFont typeface="Arial" pitchFamily="34" charset="0"/>
              <a:buChar char="•"/>
              <a:defRPr sz="1400">
                <a:solidFill>
                  <a:srgbClr val="000000"/>
                </a:solidFill>
              </a:defRPr>
            </a:lvl2pPr>
            <a:lvl3pPr marL="346067" indent="-176209">
              <a:buSzPct val="80000"/>
              <a:buFont typeface="HP Simplified" pitchFamily="34" charset="0"/>
              <a:buChar char="–"/>
              <a:defRPr>
                <a:solidFill>
                  <a:srgbClr val="000000"/>
                </a:solidFill>
              </a:defRPr>
            </a:lvl3pPr>
            <a:lvl4pPr marL="515925" indent="-169859">
              <a:buSzPct val="100000"/>
              <a:buFont typeface="Arial" pitchFamily="34" charset="0"/>
              <a:buChar char="•"/>
              <a:defRPr>
                <a:solidFill>
                  <a:srgbClr val="000000"/>
                </a:solidFill>
              </a:defRPr>
            </a:lvl4pPr>
            <a:lvl5pPr marL="685783" indent="-169859">
              <a:buSzPct val="80000"/>
              <a:buFont typeface="HP Simplified"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377827908"/>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ub title with content all lines bullete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1pPr marL="169859" indent="-169859">
              <a:buFont typeface="Arial" pitchFamily="34" charset="0"/>
              <a:buChar char="•"/>
              <a:defRPr sz="1600" b="0">
                <a:solidFill>
                  <a:schemeClr val="tx1"/>
                </a:solidFill>
              </a:defRPr>
            </a:lvl1pPr>
            <a:lvl2pPr marL="346067" indent="-176209">
              <a:buSzPct val="80000"/>
              <a:buFont typeface="HP Simplified" pitchFamily="34" charset="0"/>
              <a:buChar char="–"/>
              <a:defRPr sz="1400">
                <a:solidFill>
                  <a:srgbClr val="000000"/>
                </a:solidFill>
              </a:defRPr>
            </a:lvl2pPr>
            <a:lvl3pPr marL="515925" indent="-169859">
              <a:buSzPct val="100000"/>
              <a:buFont typeface="Arial" pitchFamily="34" charset="0"/>
              <a:buChar char="•"/>
              <a:defRPr sz="1200">
                <a:solidFill>
                  <a:srgbClr val="000000"/>
                </a:solidFill>
              </a:defRPr>
            </a:lvl3pPr>
            <a:lvl4pPr marL="685783" indent="-169859">
              <a:buSzPct val="80000"/>
              <a:buFont typeface="HP Simplified" pitchFamily="34" charset="0"/>
              <a:buChar char="–"/>
              <a:defRPr>
                <a:solidFill>
                  <a:srgbClr val="000000"/>
                </a:solidFill>
              </a:defRPr>
            </a:lvl4pPr>
            <a:lvl5pPr marL="855641" indent="-169859">
              <a:buSzPct val="100000"/>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895785362"/>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itle with 2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0" y="235064"/>
            <a:ext cx="8117206"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28613" y="1188721"/>
            <a:ext cx="4030662" cy="3219769"/>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9"/>
          <p:cNvSpPr>
            <a:spLocks noGrp="1"/>
          </p:cNvSpPr>
          <p:nvPr>
            <p:ph sz="quarter" idx="17"/>
          </p:nvPr>
        </p:nvSpPr>
        <p:spPr>
          <a:xfrm>
            <a:off x="4568826" y="1185864"/>
            <a:ext cx="387826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6682207"/>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2" y="235064"/>
            <a:ext cx="8460105"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28613" y="1188721"/>
            <a:ext cx="4030662" cy="3219769"/>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9"/>
          <p:cNvSpPr>
            <a:spLocks noGrp="1"/>
          </p:cNvSpPr>
          <p:nvPr>
            <p:ph sz="quarter" idx="17"/>
          </p:nvPr>
        </p:nvSpPr>
        <p:spPr>
          <a:xfrm>
            <a:off x="4568826" y="1185864"/>
            <a:ext cx="387826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43370460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Half page, sub title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8" y="1186048"/>
            <a:ext cx="3878263" cy="3222441"/>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ubtitle 2"/>
          <p:cNvSpPr>
            <a:spLocks noGrp="1"/>
          </p:cNvSpPr>
          <p:nvPr>
            <p:ph type="subTitle" idx="1" hasCustomPrompt="1"/>
          </p:nvPr>
        </p:nvSpPr>
        <p:spPr bwMode="black">
          <a:xfrm>
            <a:off x="33147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1042989951"/>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Half-page text with image no blu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8" y="1188721"/>
            <a:ext cx="3878263" cy="3219794"/>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1pPr>
              <a:defRPr sz="1600" b="0">
                <a:solidFill>
                  <a:schemeClr val="tx1"/>
                </a:solidFill>
              </a:defRPr>
            </a:lvl1pPr>
            <a:lvl2pPr marL="169859" indent="-169859">
              <a:buFont typeface="Arial" pitchFamily="34" charset="0"/>
              <a:buChar char="•"/>
              <a:defRPr sz="1400">
                <a:solidFill>
                  <a:srgbClr val="000000"/>
                </a:solidFill>
              </a:defRPr>
            </a:lvl2pPr>
            <a:lvl3pPr marL="346067" indent="-176209">
              <a:buSzPct val="80000"/>
              <a:buFont typeface="HP Simplified" pitchFamily="34" charset="0"/>
              <a:buChar char="–"/>
              <a:defRPr>
                <a:solidFill>
                  <a:srgbClr val="000000"/>
                </a:solidFill>
              </a:defRPr>
            </a:lvl3pPr>
            <a:lvl4pPr marL="515925" indent="-169859">
              <a:buSzPct val="100000"/>
              <a:buFont typeface="Arial" pitchFamily="34" charset="0"/>
              <a:buChar char="•"/>
              <a:defRPr>
                <a:solidFill>
                  <a:srgbClr val="000000"/>
                </a:solidFill>
              </a:defRPr>
            </a:lvl4pPr>
            <a:lvl5pPr marL="685783" indent="-169859">
              <a:buSzPct val="80000"/>
              <a:buFont typeface="HP Simplified"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776193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vmlDrawing" Target="../drawings/vmlDrawing1.v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tags" Target="../tags/tag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6.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5.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34" Type="http://schemas.openxmlformats.org/officeDocument/2006/relationships/theme" Target="../theme/theme2.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slideLayout" Target="../slideLayouts/slideLayout49.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slideLayout" Target="../slideLayouts/slideLayout45.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slideLayout" Target="../slideLayouts/slideLayout48.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31" Type="http://schemas.openxmlformats.org/officeDocument/2006/relationships/slideLayout" Target="../slideLayouts/slideLayout47.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35" Type="http://schemas.openxmlformats.org/officeDocument/2006/relationships/image" Target="../media/image6.png"/><Relationship Id="rId8"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image" Target="../media/image8.png"/><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theme" Target="../theme/theme3.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14.pn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95.xml"/><Relationship Id="rId18" Type="http://schemas.openxmlformats.org/officeDocument/2006/relationships/slideLayout" Target="../slideLayouts/slideLayout100.xml"/><Relationship Id="rId26" Type="http://schemas.openxmlformats.org/officeDocument/2006/relationships/slideLayout" Target="../slideLayouts/slideLayout108.xml"/><Relationship Id="rId3" Type="http://schemas.openxmlformats.org/officeDocument/2006/relationships/slideLayout" Target="../slideLayouts/slideLayout85.xml"/><Relationship Id="rId21" Type="http://schemas.openxmlformats.org/officeDocument/2006/relationships/slideLayout" Target="../slideLayouts/slideLayout103.xml"/><Relationship Id="rId34" Type="http://schemas.openxmlformats.org/officeDocument/2006/relationships/theme" Target="../theme/theme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5" Type="http://schemas.openxmlformats.org/officeDocument/2006/relationships/slideLayout" Target="../slideLayouts/slideLayout107.xml"/><Relationship Id="rId33" Type="http://schemas.openxmlformats.org/officeDocument/2006/relationships/slideLayout" Target="../slideLayouts/slideLayout115.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slideLayout" Target="../slideLayouts/slideLayout102.xml"/><Relationship Id="rId29" Type="http://schemas.openxmlformats.org/officeDocument/2006/relationships/slideLayout" Target="../slideLayouts/slideLayout111.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24" Type="http://schemas.openxmlformats.org/officeDocument/2006/relationships/slideLayout" Target="../slideLayouts/slideLayout106.xml"/><Relationship Id="rId32" Type="http://schemas.openxmlformats.org/officeDocument/2006/relationships/slideLayout" Target="../slideLayouts/slideLayout114.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23" Type="http://schemas.openxmlformats.org/officeDocument/2006/relationships/slideLayout" Target="../slideLayouts/slideLayout105.xml"/><Relationship Id="rId28" Type="http://schemas.openxmlformats.org/officeDocument/2006/relationships/slideLayout" Target="../slideLayouts/slideLayout110.xml"/><Relationship Id="rId10" Type="http://schemas.openxmlformats.org/officeDocument/2006/relationships/slideLayout" Target="../slideLayouts/slideLayout92.xml"/><Relationship Id="rId19" Type="http://schemas.openxmlformats.org/officeDocument/2006/relationships/slideLayout" Target="../slideLayouts/slideLayout101.xml"/><Relationship Id="rId31" Type="http://schemas.openxmlformats.org/officeDocument/2006/relationships/slideLayout" Target="../slideLayouts/slideLayout113.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slideLayout" Target="../slideLayouts/slideLayout104.xml"/><Relationship Id="rId27" Type="http://schemas.openxmlformats.org/officeDocument/2006/relationships/slideLayout" Target="../slideLayouts/slideLayout109.xml"/><Relationship Id="rId30" Type="http://schemas.openxmlformats.org/officeDocument/2006/relationships/slideLayout" Target="../slideLayouts/slideLayout112.xml"/><Relationship Id="rId35" Type="http://schemas.openxmlformats.org/officeDocument/2006/relationships/image" Target="../media/image6.png"/><Relationship Id="rId8" Type="http://schemas.openxmlformats.org/officeDocument/2006/relationships/slideLayout" Target="../slideLayouts/slideLayout90.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28.xml"/><Relationship Id="rId18" Type="http://schemas.openxmlformats.org/officeDocument/2006/relationships/slideLayout" Target="../slideLayouts/slideLayout133.xml"/><Relationship Id="rId26" Type="http://schemas.openxmlformats.org/officeDocument/2006/relationships/slideLayout" Target="../slideLayouts/slideLayout141.xml"/><Relationship Id="rId3" Type="http://schemas.openxmlformats.org/officeDocument/2006/relationships/slideLayout" Target="../slideLayouts/slideLayout118.xml"/><Relationship Id="rId21" Type="http://schemas.openxmlformats.org/officeDocument/2006/relationships/slideLayout" Target="../slideLayouts/slideLayout136.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5" Type="http://schemas.openxmlformats.org/officeDocument/2006/relationships/slideLayout" Target="../slideLayouts/slideLayout140.xml"/><Relationship Id="rId33" Type="http://schemas.openxmlformats.org/officeDocument/2006/relationships/image" Target="../media/image6.png"/><Relationship Id="rId2" Type="http://schemas.openxmlformats.org/officeDocument/2006/relationships/slideLayout" Target="../slideLayouts/slideLayout117.xml"/><Relationship Id="rId16" Type="http://schemas.openxmlformats.org/officeDocument/2006/relationships/slideLayout" Target="../slideLayouts/slideLayout131.xml"/><Relationship Id="rId20" Type="http://schemas.openxmlformats.org/officeDocument/2006/relationships/slideLayout" Target="../slideLayouts/slideLayout135.xml"/><Relationship Id="rId29" Type="http://schemas.openxmlformats.org/officeDocument/2006/relationships/slideLayout" Target="../slideLayouts/slideLayout144.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24" Type="http://schemas.openxmlformats.org/officeDocument/2006/relationships/slideLayout" Target="../slideLayouts/slideLayout139.xml"/><Relationship Id="rId32" Type="http://schemas.openxmlformats.org/officeDocument/2006/relationships/theme" Target="../theme/theme6.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23" Type="http://schemas.openxmlformats.org/officeDocument/2006/relationships/slideLayout" Target="../slideLayouts/slideLayout138.xml"/><Relationship Id="rId28" Type="http://schemas.openxmlformats.org/officeDocument/2006/relationships/slideLayout" Target="../slideLayouts/slideLayout143.xml"/><Relationship Id="rId10" Type="http://schemas.openxmlformats.org/officeDocument/2006/relationships/slideLayout" Target="../slideLayouts/slideLayout125.xml"/><Relationship Id="rId19" Type="http://schemas.openxmlformats.org/officeDocument/2006/relationships/slideLayout" Target="../slideLayouts/slideLayout134.xml"/><Relationship Id="rId31" Type="http://schemas.openxmlformats.org/officeDocument/2006/relationships/slideLayout" Target="../slideLayouts/slideLayout146.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 Id="rId22" Type="http://schemas.openxmlformats.org/officeDocument/2006/relationships/slideLayout" Target="../slideLayouts/slideLayout137.xml"/><Relationship Id="rId27" Type="http://schemas.openxmlformats.org/officeDocument/2006/relationships/slideLayout" Target="../slideLayouts/slideLayout142.xml"/><Relationship Id="rId30" Type="http://schemas.openxmlformats.org/officeDocument/2006/relationships/slideLayout" Target="../slideLayouts/slideLayout145.xml"/><Relationship Id="rId8" Type="http://schemas.openxmlformats.org/officeDocument/2006/relationships/slideLayout" Target="../slideLayouts/slideLayout123.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59.xml"/><Relationship Id="rId18" Type="http://schemas.openxmlformats.org/officeDocument/2006/relationships/slideLayout" Target="../slideLayouts/slideLayout164.xml"/><Relationship Id="rId26" Type="http://schemas.openxmlformats.org/officeDocument/2006/relationships/slideLayout" Target="../slideLayouts/slideLayout172.xml"/><Relationship Id="rId3" Type="http://schemas.openxmlformats.org/officeDocument/2006/relationships/slideLayout" Target="../slideLayouts/slideLayout149.xml"/><Relationship Id="rId21" Type="http://schemas.openxmlformats.org/officeDocument/2006/relationships/slideLayout" Target="../slideLayouts/slideLayout167.xml"/><Relationship Id="rId34" Type="http://schemas.openxmlformats.org/officeDocument/2006/relationships/theme" Target="../theme/theme7.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17" Type="http://schemas.openxmlformats.org/officeDocument/2006/relationships/slideLayout" Target="../slideLayouts/slideLayout163.xml"/><Relationship Id="rId25" Type="http://schemas.openxmlformats.org/officeDocument/2006/relationships/slideLayout" Target="../slideLayouts/slideLayout171.xml"/><Relationship Id="rId33" Type="http://schemas.openxmlformats.org/officeDocument/2006/relationships/slideLayout" Target="../slideLayouts/slideLayout179.xml"/><Relationship Id="rId2" Type="http://schemas.openxmlformats.org/officeDocument/2006/relationships/slideLayout" Target="../slideLayouts/slideLayout148.xml"/><Relationship Id="rId16" Type="http://schemas.openxmlformats.org/officeDocument/2006/relationships/slideLayout" Target="../slideLayouts/slideLayout162.xml"/><Relationship Id="rId20" Type="http://schemas.openxmlformats.org/officeDocument/2006/relationships/slideLayout" Target="../slideLayouts/slideLayout166.xml"/><Relationship Id="rId29" Type="http://schemas.openxmlformats.org/officeDocument/2006/relationships/slideLayout" Target="../slideLayouts/slideLayout175.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24" Type="http://schemas.openxmlformats.org/officeDocument/2006/relationships/slideLayout" Target="../slideLayouts/slideLayout170.xml"/><Relationship Id="rId32" Type="http://schemas.openxmlformats.org/officeDocument/2006/relationships/slideLayout" Target="../slideLayouts/slideLayout178.xml"/><Relationship Id="rId5" Type="http://schemas.openxmlformats.org/officeDocument/2006/relationships/slideLayout" Target="../slideLayouts/slideLayout151.xml"/><Relationship Id="rId15" Type="http://schemas.openxmlformats.org/officeDocument/2006/relationships/slideLayout" Target="../slideLayouts/slideLayout161.xml"/><Relationship Id="rId23" Type="http://schemas.openxmlformats.org/officeDocument/2006/relationships/slideLayout" Target="../slideLayouts/slideLayout169.xml"/><Relationship Id="rId28" Type="http://schemas.openxmlformats.org/officeDocument/2006/relationships/slideLayout" Target="../slideLayouts/slideLayout174.xml"/><Relationship Id="rId10" Type="http://schemas.openxmlformats.org/officeDocument/2006/relationships/slideLayout" Target="../slideLayouts/slideLayout156.xml"/><Relationship Id="rId19" Type="http://schemas.openxmlformats.org/officeDocument/2006/relationships/slideLayout" Target="../slideLayouts/slideLayout165.xml"/><Relationship Id="rId31" Type="http://schemas.openxmlformats.org/officeDocument/2006/relationships/slideLayout" Target="../slideLayouts/slideLayout177.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 Id="rId22" Type="http://schemas.openxmlformats.org/officeDocument/2006/relationships/slideLayout" Target="../slideLayouts/slideLayout168.xml"/><Relationship Id="rId27" Type="http://schemas.openxmlformats.org/officeDocument/2006/relationships/slideLayout" Target="../slideLayouts/slideLayout173.xml"/><Relationship Id="rId30" Type="http://schemas.openxmlformats.org/officeDocument/2006/relationships/slideLayout" Target="../slideLayouts/slideLayout176.xml"/><Relationship Id="rId35" Type="http://schemas.openxmlformats.org/officeDocument/2006/relationships/image" Target="../media/image6.png"/><Relationship Id="rId8" Type="http://schemas.openxmlformats.org/officeDocument/2006/relationships/slideLayout" Target="../slideLayouts/slideLayout154.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192.xml"/><Relationship Id="rId18" Type="http://schemas.openxmlformats.org/officeDocument/2006/relationships/slideLayout" Target="../slideLayouts/slideLayout197.xml"/><Relationship Id="rId26" Type="http://schemas.openxmlformats.org/officeDocument/2006/relationships/slideLayout" Target="../slideLayouts/slideLayout205.xml"/><Relationship Id="rId21" Type="http://schemas.openxmlformats.org/officeDocument/2006/relationships/slideLayout" Target="../slideLayouts/slideLayout200.xml"/><Relationship Id="rId34" Type="http://schemas.openxmlformats.org/officeDocument/2006/relationships/slideLayout" Target="../slideLayouts/slideLayout213.xml"/><Relationship Id="rId7" Type="http://schemas.openxmlformats.org/officeDocument/2006/relationships/slideLayout" Target="../slideLayouts/slideLayout186.xml"/><Relationship Id="rId12" Type="http://schemas.openxmlformats.org/officeDocument/2006/relationships/slideLayout" Target="../slideLayouts/slideLayout191.xml"/><Relationship Id="rId17" Type="http://schemas.openxmlformats.org/officeDocument/2006/relationships/slideLayout" Target="../slideLayouts/slideLayout196.xml"/><Relationship Id="rId25" Type="http://schemas.openxmlformats.org/officeDocument/2006/relationships/slideLayout" Target="../slideLayouts/slideLayout204.xml"/><Relationship Id="rId33" Type="http://schemas.openxmlformats.org/officeDocument/2006/relationships/slideLayout" Target="../slideLayouts/slideLayout212.xml"/><Relationship Id="rId2" Type="http://schemas.openxmlformats.org/officeDocument/2006/relationships/slideLayout" Target="../slideLayouts/slideLayout181.xml"/><Relationship Id="rId16" Type="http://schemas.openxmlformats.org/officeDocument/2006/relationships/slideLayout" Target="../slideLayouts/slideLayout195.xml"/><Relationship Id="rId20" Type="http://schemas.openxmlformats.org/officeDocument/2006/relationships/slideLayout" Target="../slideLayouts/slideLayout199.xml"/><Relationship Id="rId29" Type="http://schemas.openxmlformats.org/officeDocument/2006/relationships/slideLayout" Target="../slideLayouts/slideLayout208.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24" Type="http://schemas.openxmlformats.org/officeDocument/2006/relationships/slideLayout" Target="../slideLayouts/slideLayout203.xml"/><Relationship Id="rId32" Type="http://schemas.openxmlformats.org/officeDocument/2006/relationships/slideLayout" Target="../slideLayouts/slideLayout211.xml"/><Relationship Id="rId37" Type="http://schemas.openxmlformats.org/officeDocument/2006/relationships/image" Target="../media/image6.png"/><Relationship Id="rId5" Type="http://schemas.openxmlformats.org/officeDocument/2006/relationships/slideLayout" Target="../slideLayouts/slideLayout184.xml"/><Relationship Id="rId15" Type="http://schemas.openxmlformats.org/officeDocument/2006/relationships/slideLayout" Target="../slideLayouts/slideLayout194.xml"/><Relationship Id="rId23" Type="http://schemas.openxmlformats.org/officeDocument/2006/relationships/slideLayout" Target="../slideLayouts/slideLayout202.xml"/><Relationship Id="rId28" Type="http://schemas.openxmlformats.org/officeDocument/2006/relationships/slideLayout" Target="../slideLayouts/slideLayout207.xml"/><Relationship Id="rId36" Type="http://schemas.openxmlformats.org/officeDocument/2006/relationships/theme" Target="../theme/theme8.xml"/><Relationship Id="rId10" Type="http://schemas.openxmlformats.org/officeDocument/2006/relationships/slideLayout" Target="../slideLayouts/slideLayout189.xml"/><Relationship Id="rId19" Type="http://schemas.openxmlformats.org/officeDocument/2006/relationships/slideLayout" Target="../slideLayouts/slideLayout198.xml"/><Relationship Id="rId31" Type="http://schemas.openxmlformats.org/officeDocument/2006/relationships/slideLayout" Target="../slideLayouts/slideLayout210.xml"/><Relationship Id="rId4" Type="http://schemas.openxmlformats.org/officeDocument/2006/relationships/slideLayout" Target="../slideLayouts/slideLayout183.xml"/><Relationship Id="rId9" Type="http://schemas.openxmlformats.org/officeDocument/2006/relationships/slideLayout" Target="../slideLayouts/slideLayout188.xml"/><Relationship Id="rId14" Type="http://schemas.openxmlformats.org/officeDocument/2006/relationships/slideLayout" Target="../slideLayouts/slideLayout193.xml"/><Relationship Id="rId22" Type="http://schemas.openxmlformats.org/officeDocument/2006/relationships/slideLayout" Target="../slideLayouts/slideLayout201.xml"/><Relationship Id="rId27" Type="http://schemas.openxmlformats.org/officeDocument/2006/relationships/slideLayout" Target="../slideLayouts/slideLayout206.xml"/><Relationship Id="rId30" Type="http://schemas.openxmlformats.org/officeDocument/2006/relationships/slideLayout" Target="../slideLayouts/slideLayout209.xml"/><Relationship Id="rId35" Type="http://schemas.openxmlformats.org/officeDocument/2006/relationships/slideLayout" Target="../slideLayouts/slideLayout214.xml"/><Relationship Id="rId8" Type="http://schemas.openxmlformats.org/officeDocument/2006/relationships/slideLayout" Target="../slideLayouts/slideLayout187.xml"/><Relationship Id="rId3" Type="http://schemas.openxmlformats.org/officeDocument/2006/relationships/slideLayout" Target="../slideLayouts/slideLayout1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9"/>
            </p:custDataLst>
            <p:extLst>
              <p:ext uri="{D42A27DB-BD31-4B8C-83A1-F6EECF244321}">
                <p14:modId xmlns:p14="http://schemas.microsoft.com/office/powerpoint/2010/main" val="279976317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73" name="think-cell Slide" r:id="rId25" imgW="360" imgH="360" progId="TCLayout.ActiveDocument.1">
                  <p:embed/>
                </p:oleObj>
              </mc:Choice>
              <mc:Fallback>
                <p:oleObj name="think-cell Slide" r:id="rId25" imgW="360" imgH="360" progId="TCLayout.ActiveDocument.1">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custDataLst>
              <p:tags r:id="rId20"/>
            </p:custDataLst>
          </p:nvPr>
        </p:nvSpPr>
        <p:spPr bwMode="black">
          <a:xfrm>
            <a:off x="328614" y="235064"/>
            <a:ext cx="8123236" cy="430887"/>
          </a:xfrm>
          <a:prstGeom prst="rect">
            <a:avLst/>
          </a:prstGeom>
          <a:ln>
            <a:noFill/>
          </a:ln>
        </p:spPr>
        <p:txBody>
          <a:bodyPr vert="horz" wrap="square" lIns="0" tIns="0" rIns="0" bIns="0" rtlCol="0" anchor="t" anchorCtr="0">
            <a:noAutofit/>
          </a:bodyPr>
          <a:lstStyle/>
          <a:p>
            <a:r>
              <a:rPr lang="en-US" noProof="0" smtClean="0"/>
              <a:t>Click to edit Master title style</a:t>
            </a:r>
            <a:endParaRPr lang="en-US" noProof="0" dirty="0"/>
          </a:p>
        </p:txBody>
      </p:sp>
      <p:sp>
        <p:nvSpPr>
          <p:cNvPr id="7" name="Text Placeholder 6"/>
          <p:cNvSpPr>
            <a:spLocks noGrp="1"/>
          </p:cNvSpPr>
          <p:nvPr>
            <p:ph type="body" idx="1"/>
            <p:custDataLst>
              <p:tags r:id="rId21"/>
            </p:custDataLst>
          </p:nvPr>
        </p:nvSpPr>
        <p:spPr bwMode="black">
          <a:xfrm>
            <a:off x="330200" y="1188720"/>
            <a:ext cx="8119872" cy="3219768"/>
          </a:xfrm>
          <a:prstGeom prst="rect">
            <a:avLst/>
          </a:prstGeom>
        </p:spPr>
        <p:txBody>
          <a:bodyPr vert="horz" wrap="square"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Box 8"/>
          <p:cNvSpPr txBox="1"/>
          <p:nvPr>
            <p:custDataLst>
              <p:tags r:id="rId22"/>
            </p:custDataLst>
          </p:nvPr>
        </p:nvSpPr>
        <p:spPr>
          <a:xfrm>
            <a:off x="444501" y="4758803"/>
            <a:ext cx="8012545" cy="228600"/>
          </a:xfrm>
          <a:prstGeom prst="rect">
            <a:avLst/>
          </a:prstGeom>
          <a:noFill/>
        </p:spPr>
        <p:txBody>
          <a:bodyPr wrap="square" rtlCol="0">
            <a:noAutofit/>
          </a:bodyPr>
          <a:lstStyle/>
          <a:p>
            <a:pPr fontAlgn="auto">
              <a:spcBef>
                <a:spcPts val="0"/>
              </a:spcBef>
              <a:spcAft>
                <a:spcPts val="0"/>
              </a:spcAft>
              <a:defRPr/>
            </a:pPr>
            <a:r>
              <a:rPr lang="en-US" sz="700" dirty="0" smtClean="0">
                <a:solidFill>
                  <a:srgbClr val="B9B8BB"/>
                </a:solidFill>
                <a:latin typeface="HP Simplified"/>
                <a:cs typeface="HP Simplified"/>
              </a:rPr>
              <a:t>© Copyright 2013 Hewlett-Packard Development Company, L.P.  The information contained herein is subject to change without notice.</a:t>
            </a:r>
          </a:p>
        </p:txBody>
      </p:sp>
      <p:sp>
        <p:nvSpPr>
          <p:cNvPr id="8" name="TextBox 7"/>
          <p:cNvSpPr txBox="1"/>
          <p:nvPr>
            <p:custDataLst>
              <p:tags r:id="rId23"/>
            </p:custDataLst>
          </p:nvPr>
        </p:nvSpPr>
        <p:spPr bwMode="gray">
          <a:xfrm>
            <a:off x="329184" y="4788485"/>
            <a:ext cx="323009" cy="149332"/>
          </a:xfrm>
          <a:prstGeom prst="rect">
            <a:avLst/>
          </a:prstGeom>
        </p:spPr>
        <p:txBody>
          <a:bodyPr vert="horz" wrap="none" lIns="0" tIns="45720" rIns="91440" bIns="45720" rtlCol="0" anchor="ctr">
            <a:noAutofit/>
          </a:bodyPr>
          <a:lstStyle/>
          <a:p>
            <a:pPr defTabSz="914400" fontAlgn="auto">
              <a:spcBef>
                <a:spcPts val="0"/>
              </a:spcBef>
              <a:spcAft>
                <a:spcPts val="0"/>
              </a:spcAft>
            </a:pPr>
            <a:fld id="{6C5AF65D-6854-49AF-ABC5-48B5BA0EA842}" type="slidenum">
              <a:rPr lang="en-US" sz="700" smtClean="0">
                <a:solidFill>
                  <a:srgbClr val="B9B8BB"/>
                </a:solidFill>
                <a:latin typeface="HP Simplified"/>
                <a:cs typeface="HP Simplified"/>
              </a:rPr>
              <a:pPr defTabSz="914400" fontAlgn="auto">
                <a:spcBef>
                  <a:spcPts val="0"/>
                </a:spcBef>
                <a:spcAft>
                  <a:spcPts val="0"/>
                </a:spcAft>
              </a:pPr>
              <a:t>‹#›</a:t>
            </a:fld>
            <a:endParaRPr lang="en-US" sz="700" dirty="0" smtClean="0">
              <a:solidFill>
                <a:srgbClr val="B9B8BB"/>
              </a:solidFill>
              <a:latin typeface="HP Simplified"/>
              <a:cs typeface="HP Simplified"/>
            </a:endParaRPr>
          </a:p>
        </p:txBody>
      </p:sp>
      <p:pic>
        <p:nvPicPr>
          <p:cNvPr id="4" name="Picture 3" descr="HP_Blue_RGB_150_SM.png"/>
          <p:cNvPicPr>
            <a:picLocks noChangeAspect="1"/>
          </p:cNvPicPr>
          <p:nvPr>
            <p:custDataLst>
              <p:tags r:id="rId24"/>
            </p:custDataLst>
          </p:nvPr>
        </p:nvPicPr>
        <p:blipFill>
          <a:blip r:embed="rId27" cstate="screen">
            <a:extLst>
              <a:ext uri="{28A0092B-C50C-407E-A947-70E740481C1C}">
                <a14:useLocalDpi xmlns:a14="http://schemas.microsoft.com/office/drawing/2010/main"/>
              </a:ext>
            </a:extLst>
          </a:blip>
          <a:stretch>
            <a:fillRect/>
          </a:stretch>
        </p:blipFill>
        <p:spPr>
          <a:xfrm>
            <a:off x="8503920" y="4535424"/>
            <a:ext cx="365760" cy="365760"/>
          </a:xfrm>
          <a:prstGeom prst="rect">
            <a:avLst/>
          </a:prstGeom>
        </p:spPr>
      </p:pic>
    </p:spTree>
    <p:extLst>
      <p:ext uri="{BB962C8B-B14F-4D97-AF65-F5344CB8AC3E}">
        <p14:creationId xmlns:p14="http://schemas.microsoft.com/office/powerpoint/2010/main" val="4031099207"/>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57" r:id="rId8"/>
    <p:sldLayoutId id="2147483835" r:id="rId9"/>
    <p:sldLayoutId id="2147483836" r:id="rId10"/>
    <p:sldLayoutId id="2147483837" r:id="rId11"/>
    <p:sldLayoutId id="2147483859" r:id="rId12"/>
    <p:sldLayoutId id="2147483861" r:id="rId13"/>
    <p:sldLayoutId id="2147483862" r:id="rId14"/>
    <p:sldLayoutId id="2147483863" r:id="rId15"/>
    <p:sldLayoutId id="2147484035" r:id="rId16"/>
  </p:sldLayoutIdLst>
  <p:timing>
    <p:tnLst>
      <p:par>
        <p:cTn id="1" dur="indefinite" restart="never" nodeType="tmRoot"/>
      </p:par>
    </p:tnLst>
  </p:timing>
  <p:hf hdr="0" ftr="0" dt="0"/>
  <p:txStyles>
    <p:titleStyle>
      <a:lvl1pPr algn="l" defTabSz="457200"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p:titleStyle>
    <p:body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28614" y="235064"/>
            <a:ext cx="8123236" cy="430887"/>
          </a:xfrm>
          <a:prstGeom prst="rect">
            <a:avLst/>
          </a:prstGeom>
          <a:ln>
            <a:noFill/>
          </a:ln>
        </p:spPr>
        <p:txBody>
          <a:bodyPr vert="horz" wrap="square" lIns="0" tIns="0" rIns="0" bIns="0" rtlCol="0" anchor="t" anchorCtr="0">
            <a:noAutofit/>
          </a:bodyPr>
          <a:lstStyle/>
          <a:p>
            <a:r>
              <a:rPr lang="en-US" noProof="0" smtClean="0"/>
              <a:t>Click to edit Master title style</a:t>
            </a:r>
            <a:endParaRPr lang="en-US" noProof="0" dirty="0"/>
          </a:p>
        </p:txBody>
      </p:sp>
      <p:sp>
        <p:nvSpPr>
          <p:cNvPr id="7" name="Text Placeholder 6"/>
          <p:cNvSpPr>
            <a:spLocks noGrp="1"/>
          </p:cNvSpPr>
          <p:nvPr>
            <p:ph type="body" idx="1"/>
          </p:nvPr>
        </p:nvSpPr>
        <p:spPr bwMode="black">
          <a:xfrm>
            <a:off x="330200" y="1188720"/>
            <a:ext cx="8119872" cy="3219768"/>
          </a:xfrm>
          <a:prstGeom prst="rect">
            <a:avLst/>
          </a:prstGeom>
        </p:spPr>
        <p:txBody>
          <a:bodyPr vert="horz" wrap="square" lIns="0" tIns="0" rIns="0" bIns="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9" name="TextBox 8"/>
          <p:cNvSpPr txBox="1"/>
          <p:nvPr/>
        </p:nvSpPr>
        <p:spPr>
          <a:xfrm>
            <a:off x="444502" y="4758803"/>
            <a:ext cx="8012545" cy="228600"/>
          </a:xfrm>
          <a:prstGeom prst="rect">
            <a:avLst/>
          </a:prstGeom>
          <a:noFill/>
        </p:spPr>
        <p:txBody>
          <a:bodyPr wrap="square" rtlCol="0">
            <a:noAutofit/>
          </a:bodyPr>
          <a:lstStyle/>
          <a:p>
            <a:pPr defTabSz="457189" fontAlgn="auto">
              <a:spcBef>
                <a:spcPts val="0"/>
              </a:spcBef>
              <a:spcAft>
                <a:spcPts val="0"/>
              </a:spcAft>
              <a:defRPr/>
            </a:pPr>
            <a:r>
              <a:rPr lang="en-US" sz="700" dirty="0">
                <a:solidFill>
                  <a:srgbClr val="B9B8BB"/>
                </a:solidFill>
                <a:latin typeface="HP Simplified"/>
                <a:cs typeface="HP Simplified"/>
              </a:rPr>
              <a:t>© Copyright 2013 Hewlett-Packard Development Company, L.P.  The information contained herein is subject to change without notice.</a:t>
            </a:r>
          </a:p>
        </p:txBody>
      </p:sp>
      <p:sp>
        <p:nvSpPr>
          <p:cNvPr id="8" name="TextBox 7"/>
          <p:cNvSpPr txBox="1"/>
          <p:nvPr/>
        </p:nvSpPr>
        <p:spPr bwMode="gray">
          <a:xfrm>
            <a:off x="329185" y="4788486"/>
            <a:ext cx="323009" cy="149332"/>
          </a:xfrm>
          <a:prstGeom prst="rect">
            <a:avLst/>
          </a:prstGeom>
        </p:spPr>
        <p:txBody>
          <a:bodyPr vert="horz" wrap="none" lIns="0" tIns="45720" rIns="91440" bIns="45720" rtlCol="0" anchor="ctr">
            <a:noAutofit/>
          </a:bodyPr>
          <a:lstStyle/>
          <a:p>
            <a:pPr defTabSz="685800" fontAlgn="auto">
              <a:spcBef>
                <a:spcPts val="0"/>
              </a:spcBef>
              <a:spcAft>
                <a:spcPts val="0"/>
              </a:spcAft>
            </a:pPr>
            <a:fld id="{6C5AF65D-6854-49AF-ABC5-48B5BA0EA842}" type="slidenum">
              <a:rPr lang="en-US" sz="700">
                <a:solidFill>
                  <a:srgbClr val="B9B8BB"/>
                </a:solidFill>
                <a:latin typeface="HP Simplified"/>
                <a:cs typeface="HP Simplified"/>
              </a:rPr>
              <a:pPr defTabSz="685800" fontAlgn="auto">
                <a:spcBef>
                  <a:spcPts val="0"/>
                </a:spcBef>
                <a:spcAft>
                  <a:spcPts val="0"/>
                </a:spcAft>
              </a:pPr>
              <a:t>‹#›</a:t>
            </a:fld>
            <a:endParaRPr lang="en-US" sz="700" dirty="0">
              <a:solidFill>
                <a:srgbClr val="B9B8BB"/>
              </a:solidFill>
              <a:latin typeface="HP Simplified"/>
              <a:cs typeface="HP Simplified"/>
            </a:endParaRPr>
          </a:p>
        </p:txBody>
      </p:sp>
      <p:pic>
        <p:nvPicPr>
          <p:cNvPr id="4" name="Picture 3" descr="HP_Blue_RGB_150_SM.png"/>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8503920" y="4535424"/>
            <a:ext cx="365760" cy="365760"/>
          </a:xfrm>
          <a:prstGeom prst="rect">
            <a:avLst/>
          </a:prstGeom>
        </p:spPr>
      </p:pic>
    </p:spTree>
    <p:extLst>
      <p:ext uri="{BB962C8B-B14F-4D97-AF65-F5344CB8AC3E}">
        <p14:creationId xmlns:p14="http://schemas.microsoft.com/office/powerpoint/2010/main" val="99504921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 id="2147483882" r:id="rId18"/>
    <p:sldLayoutId id="2147483883" r:id="rId19"/>
    <p:sldLayoutId id="2147483884" r:id="rId20"/>
    <p:sldLayoutId id="2147483885" r:id="rId21"/>
    <p:sldLayoutId id="2147483886" r:id="rId22"/>
    <p:sldLayoutId id="2147483887" r:id="rId23"/>
    <p:sldLayoutId id="2147483888" r:id="rId24"/>
    <p:sldLayoutId id="2147483889" r:id="rId25"/>
    <p:sldLayoutId id="2147483890" r:id="rId26"/>
    <p:sldLayoutId id="2147483891" r:id="rId27"/>
    <p:sldLayoutId id="2147483892" r:id="rId28"/>
    <p:sldLayoutId id="2147483893" r:id="rId29"/>
    <p:sldLayoutId id="2147483894" r:id="rId30"/>
    <p:sldLayoutId id="2147483895" r:id="rId31"/>
    <p:sldLayoutId id="2147483896" r:id="rId32"/>
    <p:sldLayoutId id="2147483897" r:id="rId33"/>
  </p:sldLayoutIdLst>
  <p:timing>
    <p:tnLst>
      <p:par>
        <p:cTn id="1" dur="indefinite" restart="never" nodeType="tmRoot"/>
      </p:par>
    </p:tnLst>
  </p:timing>
  <p:hf hdr="0" ftr="0" dt="0"/>
  <p:txStyles>
    <p:titleStyle>
      <a:lvl1pPr algn="l" defTabSz="457189"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p:titleStyle>
    <p:bodyStyle>
      <a:lvl1pPr marL="0" indent="0" algn="l" defTabSz="457189"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02"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59" indent="-169859" algn="l" defTabSz="457189"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05" indent="-180971" algn="l" defTabSz="457189" rtl="0" eaLnBrk="1" latinLnBrk="0" hangingPunct="1">
        <a:lnSpc>
          <a:spcPct val="100000"/>
        </a:lnSpc>
        <a:spcBef>
          <a:spcPts val="0"/>
        </a:spcBef>
        <a:spcAft>
          <a:spcPts val="400"/>
        </a:spcAft>
        <a:buSzPct val="80000"/>
        <a:buFont typeface="Lucida Grande"/>
        <a:buChar char="−"/>
        <a:defRPr lang="en-US" sz="1200" b="0" i="0" kern="1200" dirty="0" smtClean="0">
          <a:solidFill>
            <a:srgbClr val="000000"/>
          </a:solidFill>
          <a:latin typeface="HP Simplified" pitchFamily="34" charset="0"/>
          <a:ea typeface="+mn-ea"/>
          <a:cs typeface="HP Simplified" pitchFamily="34" charset="0"/>
        </a:defRPr>
      </a:lvl4pPr>
      <a:lvl5pPr marL="469889" indent="-150809" algn="l" defTabSz="457189" rtl="0" eaLnBrk="1" latinLnBrk="0" hangingPunct="1">
        <a:lnSpc>
          <a:spcPct val="100000"/>
        </a:lnSpc>
        <a:spcBef>
          <a:spcPts val="0"/>
        </a:spcBef>
        <a:spcAft>
          <a:spcPts val="400"/>
        </a:spcAft>
        <a:buFont typeface="Arial"/>
        <a:buChar char="•"/>
        <a:tabLst/>
        <a:defRPr sz="1200" b="0" i="0" kern="1200">
          <a:solidFill>
            <a:srgbClr val="000000"/>
          </a:solidFill>
          <a:latin typeface="HP Simplified" pitchFamily="34" charset="0"/>
          <a:ea typeface="+mn-ea"/>
          <a:cs typeface="HP Simplified" pitchFamily="34" charset="0"/>
        </a:defRPr>
      </a:lvl5pPr>
      <a:lvl6pPr marL="2285943" indent="0" algn="l" defTabSz="457189"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28614" y="235064"/>
            <a:ext cx="8123236" cy="430887"/>
          </a:xfrm>
          <a:prstGeom prst="rect">
            <a:avLst/>
          </a:prstGeom>
          <a:ln>
            <a:noFill/>
          </a:ln>
        </p:spPr>
        <p:txBody>
          <a:bodyPr vert="horz" wrap="square" lIns="0" tIns="0" rIns="0" bIns="0" rtlCol="0" anchor="t" anchorCtr="0">
            <a:noAutofit/>
          </a:bodyPr>
          <a:lstStyle/>
          <a:p>
            <a:r>
              <a:rPr lang="en-US" noProof="0" smtClean="0"/>
              <a:t>Click to edit Master title style</a:t>
            </a:r>
            <a:endParaRPr lang="en-US" noProof="0" dirty="0"/>
          </a:p>
        </p:txBody>
      </p:sp>
      <p:sp>
        <p:nvSpPr>
          <p:cNvPr id="7" name="Text Placeholder 6"/>
          <p:cNvSpPr>
            <a:spLocks noGrp="1"/>
          </p:cNvSpPr>
          <p:nvPr>
            <p:ph type="body" idx="1"/>
          </p:nvPr>
        </p:nvSpPr>
        <p:spPr bwMode="black">
          <a:xfrm>
            <a:off x="330200" y="1188720"/>
            <a:ext cx="8119872" cy="3219768"/>
          </a:xfrm>
          <a:prstGeom prst="rect">
            <a:avLst/>
          </a:prstGeom>
        </p:spPr>
        <p:txBody>
          <a:bodyPr vert="horz" wrap="square" lIns="0" tIns="0" rIns="0" bIns="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9" name="TextBox 8"/>
          <p:cNvSpPr txBox="1"/>
          <p:nvPr/>
        </p:nvSpPr>
        <p:spPr>
          <a:xfrm>
            <a:off x="444502" y="4758803"/>
            <a:ext cx="8012545" cy="228600"/>
          </a:xfrm>
          <a:prstGeom prst="rect">
            <a:avLst/>
          </a:prstGeom>
          <a:noFill/>
        </p:spPr>
        <p:txBody>
          <a:bodyPr wrap="square" rtlCol="0">
            <a:noAutofit/>
          </a:bodyPr>
          <a:lstStyle/>
          <a:p>
            <a:pPr defTabSz="457189" fontAlgn="auto">
              <a:spcBef>
                <a:spcPts val="0"/>
              </a:spcBef>
              <a:spcAft>
                <a:spcPts val="0"/>
              </a:spcAft>
              <a:defRPr/>
            </a:pPr>
            <a:r>
              <a:rPr lang="en-US" sz="700" dirty="0">
                <a:solidFill>
                  <a:srgbClr val="B9B8BB"/>
                </a:solidFill>
                <a:latin typeface="HP Simplified"/>
                <a:cs typeface="HP Simplified"/>
              </a:rPr>
              <a:t>© Copyright 2012 Hewlett-Packard Development Company, L.P.  The information contained herein is subject to change without notice.</a:t>
            </a:r>
          </a:p>
        </p:txBody>
      </p:sp>
      <p:sp>
        <p:nvSpPr>
          <p:cNvPr id="8" name="TextBox 7"/>
          <p:cNvSpPr txBox="1"/>
          <p:nvPr/>
        </p:nvSpPr>
        <p:spPr bwMode="gray">
          <a:xfrm>
            <a:off x="329185" y="4788486"/>
            <a:ext cx="323009" cy="149332"/>
          </a:xfrm>
          <a:prstGeom prst="rect">
            <a:avLst/>
          </a:prstGeom>
        </p:spPr>
        <p:txBody>
          <a:bodyPr vert="horz" wrap="none" lIns="0" tIns="45720" rIns="91440" bIns="45720" rtlCol="0" anchor="ctr">
            <a:noAutofit/>
          </a:bodyPr>
          <a:lstStyle/>
          <a:p>
            <a:pPr defTabSz="685800" fontAlgn="auto">
              <a:spcBef>
                <a:spcPts val="0"/>
              </a:spcBef>
              <a:spcAft>
                <a:spcPts val="0"/>
              </a:spcAft>
            </a:pPr>
            <a:fld id="{6C5AF65D-6854-49AF-ABC5-48B5BA0EA842}" type="slidenum">
              <a:rPr lang="en-US" sz="700">
                <a:solidFill>
                  <a:srgbClr val="B9B8BB"/>
                </a:solidFill>
                <a:latin typeface="HP Simplified"/>
                <a:cs typeface="HP Simplified"/>
              </a:rPr>
              <a:pPr defTabSz="685800" fontAlgn="auto">
                <a:spcBef>
                  <a:spcPts val="0"/>
                </a:spcBef>
                <a:spcAft>
                  <a:spcPts val="0"/>
                </a:spcAft>
              </a:pPr>
              <a:t>‹#›</a:t>
            </a:fld>
            <a:endParaRPr lang="en-US" sz="700" dirty="0">
              <a:solidFill>
                <a:srgbClr val="B9B8BB"/>
              </a:solidFill>
              <a:latin typeface="HP Simplified"/>
              <a:cs typeface="HP Simplified"/>
            </a:endParaRPr>
          </a:p>
        </p:txBody>
      </p:sp>
      <p:pic>
        <p:nvPicPr>
          <p:cNvPr id="4" name="Picture 3" descr="HP_Blue_RGB_150_SM.png"/>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8503920" y="4535424"/>
            <a:ext cx="365760" cy="365760"/>
          </a:xfrm>
          <a:prstGeom prst="rect">
            <a:avLst/>
          </a:prstGeom>
        </p:spPr>
      </p:pic>
    </p:spTree>
    <p:extLst>
      <p:ext uri="{BB962C8B-B14F-4D97-AF65-F5344CB8AC3E}">
        <p14:creationId xmlns:p14="http://schemas.microsoft.com/office/powerpoint/2010/main" val="392017766"/>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 id="2147483919" r:id="rId21"/>
    <p:sldLayoutId id="2147483920" r:id="rId22"/>
  </p:sldLayoutIdLst>
  <p:timing>
    <p:tnLst>
      <p:par>
        <p:cTn id="1" dur="indefinite" restart="never" nodeType="tmRoot"/>
      </p:par>
    </p:tnLst>
  </p:timing>
  <p:hf hdr="0" ftr="0" dt="0"/>
  <p:txStyles>
    <p:titleStyle>
      <a:lvl1pPr algn="l" defTabSz="457189"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p:titleStyle>
    <p:bodyStyle>
      <a:lvl1pPr marL="0" indent="0" algn="l" defTabSz="457189"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02"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59" indent="-169859" algn="l" defTabSz="457189"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05" indent="-180971" algn="l" defTabSz="457189" rtl="0" eaLnBrk="1" latinLnBrk="0" hangingPunct="1">
        <a:lnSpc>
          <a:spcPct val="100000"/>
        </a:lnSpc>
        <a:spcBef>
          <a:spcPts val="0"/>
        </a:spcBef>
        <a:spcAft>
          <a:spcPts val="400"/>
        </a:spcAft>
        <a:buSzPct val="80000"/>
        <a:buFont typeface="Lucida Grande"/>
        <a:buChar char="−"/>
        <a:defRPr lang="en-US" sz="1200" b="0" i="0" kern="1200" dirty="0" smtClean="0">
          <a:solidFill>
            <a:srgbClr val="000000"/>
          </a:solidFill>
          <a:latin typeface="HP Simplified" pitchFamily="34" charset="0"/>
          <a:ea typeface="+mn-ea"/>
          <a:cs typeface="HP Simplified" pitchFamily="34" charset="0"/>
        </a:defRPr>
      </a:lvl4pPr>
      <a:lvl5pPr marL="469889" indent="-150809" algn="l" defTabSz="457189" rtl="0" eaLnBrk="1" latinLnBrk="0" hangingPunct="1">
        <a:lnSpc>
          <a:spcPct val="100000"/>
        </a:lnSpc>
        <a:spcBef>
          <a:spcPts val="0"/>
        </a:spcBef>
        <a:spcAft>
          <a:spcPts val="400"/>
        </a:spcAft>
        <a:buFont typeface="Arial"/>
        <a:buChar char="•"/>
        <a:tabLst/>
        <a:defRPr sz="1200" b="0" i="0" kern="1200">
          <a:solidFill>
            <a:srgbClr val="000000"/>
          </a:solidFill>
          <a:latin typeface="HP Simplified" pitchFamily="34" charset="0"/>
          <a:ea typeface="+mn-ea"/>
          <a:cs typeface="HP Simplified" pitchFamily="34" charset="0"/>
        </a:defRPr>
      </a:lvl5pPr>
      <a:lvl6pPr marL="2285943" indent="0" algn="l" defTabSz="457189"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31469" y="235063"/>
            <a:ext cx="8460105" cy="430887"/>
          </a:xfrm>
          <a:prstGeom prst="rect">
            <a:avLst/>
          </a:prstGeom>
          <a:ln>
            <a:noFill/>
          </a:ln>
        </p:spPr>
        <p:txBody>
          <a:bodyPr vert="horz" wrap="square" lIns="0" tIns="0" rIns="0" bIns="0" rtlCol="0" anchor="t" anchorCtr="0">
            <a:spAutoFit/>
          </a:bodyPr>
          <a:lstStyle/>
          <a:p>
            <a:r>
              <a:rPr lang="en-US" noProof="0" smtClean="0"/>
              <a:t>Click to edit Master title style</a:t>
            </a:r>
            <a:endParaRPr lang="en-US" noProof="0" dirty="0"/>
          </a:p>
        </p:txBody>
      </p:sp>
      <p:sp>
        <p:nvSpPr>
          <p:cNvPr id="7" name="Text Placeholder 6"/>
          <p:cNvSpPr>
            <a:spLocks noGrp="1"/>
          </p:cNvSpPr>
          <p:nvPr>
            <p:ph type="body" idx="1"/>
          </p:nvPr>
        </p:nvSpPr>
        <p:spPr bwMode="black">
          <a:xfrm>
            <a:off x="330200" y="1458429"/>
            <a:ext cx="8126413" cy="3021666"/>
          </a:xfrm>
          <a:prstGeom prst="rect">
            <a:avLst/>
          </a:prstGeom>
        </p:spPr>
        <p:txBody>
          <a:bodyPr vert="horz" lIns="0" tIns="0" rIns="0" bIns="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Box 8"/>
          <p:cNvSpPr txBox="1"/>
          <p:nvPr/>
        </p:nvSpPr>
        <p:spPr>
          <a:xfrm>
            <a:off x="444500" y="4662916"/>
            <a:ext cx="3117850" cy="415498"/>
          </a:xfrm>
          <a:prstGeom prst="rect">
            <a:avLst/>
          </a:prstGeom>
          <a:noFill/>
        </p:spPr>
        <p:txBody>
          <a:bodyPr wrap="square" rtlCol="0">
            <a:noAutofit/>
          </a:bodyPr>
          <a:lstStyle/>
          <a:p>
            <a:pPr fontAlgn="auto">
              <a:spcBef>
                <a:spcPts val="0"/>
              </a:spcBef>
              <a:spcAft>
                <a:spcPts val="0"/>
              </a:spcAft>
              <a:defRPr/>
            </a:pPr>
            <a:r>
              <a:rPr lang="en-US" sz="700" dirty="0" smtClean="0">
                <a:solidFill>
                  <a:prstClr val="white">
                    <a:lumMod val="65000"/>
                  </a:prstClr>
                </a:solidFill>
                <a:latin typeface="HP Simplified" pitchFamily="34" charset="0"/>
                <a:cs typeface="Arial"/>
              </a:rPr>
              <a:t>© Copyright 2013 Hewlett-Packard Development Company, L.P. </a:t>
            </a:r>
            <a:br>
              <a:rPr lang="en-US" sz="700" dirty="0" smtClean="0">
                <a:solidFill>
                  <a:prstClr val="white">
                    <a:lumMod val="65000"/>
                  </a:prstClr>
                </a:solidFill>
                <a:latin typeface="HP Simplified" pitchFamily="34" charset="0"/>
                <a:cs typeface="Arial"/>
              </a:rPr>
            </a:br>
            <a:r>
              <a:rPr lang="en-US" sz="700" dirty="0" smtClean="0">
                <a:solidFill>
                  <a:prstClr val="white">
                    <a:lumMod val="65000"/>
                  </a:prstClr>
                </a:solidFill>
                <a:latin typeface="HP Simplified" pitchFamily="34" charset="0"/>
                <a:cs typeface="Arial"/>
              </a:rPr>
              <a:t>The information contained herein is subject to change without notice.</a:t>
            </a:r>
          </a:p>
          <a:p>
            <a:pPr fontAlgn="auto">
              <a:spcBef>
                <a:spcPts val="0"/>
              </a:spcBef>
              <a:spcAft>
                <a:spcPts val="0"/>
              </a:spcAft>
            </a:pPr>
            <a:endParaRPr lang="en-US" sz="700" dirty="0">
              <a:solidFill>
                <a:prstClr val="white">
                  <a:lumMod val="65000"/>
                </a:prstClr>
              </a:solidFill>
              <a:latin typeface="HP Simplified" pitchFamily="34" charset="0"/>
              <a:cs typeface="Arial"/>
            </a:endParaRPr>
          </a:p>
        </p:txBody>
      </p:sp>
      <p:pic>
        <p:nvPicPr>
          <p:cNvPr id="10" name="Picture 9" descr="HP_logo_old_NewBlue_SMALL.png"/>
          <p:cNvPicPr>
            <a:picLocks noChangeAspect="1"/>
          </p:cNvPicPr>
          <p:nvPr/>
        </p:nvPicPr>
        <p:blipFill>
          <a:blip r:embed="rId13"/>
          <a:stretch>
            <a:fillRect/>
          </a:stretch>
        </p:blipFill>
        <p:spPr>
          <a:xfrm>
            <a:off x="8507084" y="4539287"/>
            <a:ext cx="376566" cy="372802"/>
          </a:xfrm>
          <a:prstGeom prst="rect">
            <a:avLst/>
          </a:prstGeom>
        </p:spPr>
      </p:pic>
      <p:sp>
        <p:nvSpPr>
          <p:cNvPr id="8" name="TextBox 7"/>
          <p:cNvSpPr txBox="1"/>
          <p:nvPr/>
        </p:nvSpPr>
        <p:spPr bwMode="gray">
          <a:xfrm>
            <a:off x="344488" y="4692597"/>
            <a:ext cx="323009" cy="149332"/>
          </a:xfrm>
          <a:prstGeom prst="rect">
            <a:avLst/>
          </a:prstGeom>
        </p:spPr>
        <p:txBody>
          <a:bodyPr vert="horz" wrap="none" lIns="0" tIns="45720" rIns="91440" bIns="45720" rtlCol="0" anchor="ctr">
            <a:noAutofit/>
          </a:bodyPr>
          <a:lstStyle/>
          <a:p>
            <a:pPr defTabSz="914400" fontAlgn="auto">
              <a:spcBef>
                <a:spcPts val="0"/>
              </a:spcBef>
              <a:spcAft>
                <a:spcPts val="0"/>
              </a:spcAft>
            </a:pPr>
            <a:fld id="{6C5AF65D-6854-49AF-ABC5-48B5BA0EA842}" type="slidenum">
              <a:rPr lang="en-US" sz="700" smtClean="0">
                <a:solidFill>
                  <a:prstClr val="white">
                    <a:lumMod val="65000"/>
                  </a:prstClr>
                </a:solidFill>
                <a:latin typeface="HP Simplified" pitchFamily="34" charset="0"/>
                <a:cs typeface="Arial"/>
              </a:rPr>
              <a:pPr defTabSz="914400" fontAlgn="auto">
                <a:spcBef>
                  <a:spcPts val="0"/>
                </a:spcBef>
                <a:spcAft>
                  <a:spcPts val="0"/>
                </a:spcAft>
              </a:pPr>
              <a:t>‹#›</a:t>
            </a:fld>
            <a:endParaRPr lang="en-US" sz="700" dirty="0" smtClean="0">
              <a:solidFill>
                <a:prstClr val="white">
                  <a:lumMod val="65000"/>
                </a:prstClr>
              </a:solidFill>
              <a:latin typeface="HP Simplified" pitchFamily="34" charset="0"/>
              <a:cs typeface="Arial"/>
            </a:endParaRPr>
          </a:p>
        </p:txBody>
      </p:sp>
    </p:spTree>
    <p:extLst>
      <p:ext uri="{BB962C8B-B14F-4D97-AF65-F5344CB8AC3E}">
        <p14:creationId xmlns:p14="http://schemas.microsoft.com/office/powerpoint/2010/main" val="91998201"/>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iming>
    <p:tnLst>
      <p:par>
        <p:cTn id="1" dur="indefinite" restart="never" nodeType="tmRoot"/>
      </p:par>
    </p:tnLst>
  </p:timing>
  <p:hf hdr="0" ftr="0" dt="0"/>
  <p:txStyles>
    <p:titleStyle>
      <a:lvl1pPr algn="l" defTabSz="457200" rtl="0" eaLnBrk="1" latinLnBrk="0" hangingPunct="1">
        <a:lnSpc>
          <a:spcPct val="100000"/>
        </a:lnSpc>
        <a:spcBef>
          <a:spcPct val="0"/>
        </a:spcBef>
        <a:spcAft>
          <a:spcPts val="0"/>
        </a:spcAft>
        <a:buNone/>
        <a:defRPr lang="en-GB" sz="2800" b="1" i="0" kern="1200" dirty="0" smtClean="0">
          <a:solidFill>
            <a:schemeClr val="tx1"/>
          </a:solidFill>
          <a:latin typeface="HP Simplified" pitchFamily="34" charset="0"/>
          <a:ea typeface="+mj-ea"/>
          <a:cs typeface="Arial"/>
        </a:defRPr>
      </a:lvl1pPr>
    </p:titleStyle>
    <p:bodyStyle>
      <a:lvl1pPr marL="0" indent="0" algn="l" defTabSz="457200" rtl="0" eaLnBrk="1" latinLnBrk="0" hangingPunct="1">
        <a:lnSpc>
          <a:spcPct val="120000"/>
        </a:lnSpc>
        <a:spcBef>
          <a:spcPts val="0"/>
        </a:spcBef>
        <a:spcAft>
          <a:spcPts val="140"/>
        </a:spcAft>
        <a:buSzPct val="100000"/>
        <a:buFont typeface="Arial"/>
        <a:buNone/>
        <a:defRPr sz="1800" b="1" i="0" kern="1200">
          <a:solidFill>
            <a:schemeClr val="accent1"/>
          </a:solidFill>
          <a:latin typeface="HP Simplified" pitchFamily="34" charset="0"/>
          <a:ea typeface="+mn-ea"/>
          <a:cs typeface="Arial"/>
        </a:defRPr>
      </a:lvl1pPr>
      <a:lvl2pPr marL="0" indent="0" algn="l" defTabSz="430213" rtl="0" eaLnBrk="1" latinLnBrk="0" hangingPunct="1">
        <a:lnSpc>
          <a:spcPct val="120000"/>
        </a:lnSpc>
        <a:spcBef>
          <a:spcPts val="0"/>
        </a:spcBef>
        <a:spcAft>
          <a:spcPts val="140"/>
        </a:spcAft>
        <a:buSzPct val="100000"/>
        <a:buFont typeface="Lucida Grande"/>
        <a:buNone/>
        <a:defRPr sz="1800" b="0" i="0" kern="1200">
          <a:solidFill>
            <a:schemeClr val="tx1"/>
          </a:solidFill>
          <a:latin typeface="HP Simplified" pitchFamily="34" charset="0"/>
          <a:ea typeface="+mn-ea"/>
          <a:cs typeface="Arial"/>
        </a:defRPr>
      </a:lvl2pPr>
      <a:lvl3pPr marL="169863" indent="-169863" algn="l" defTabSz="457200" rtl="0" eaLnBrk="1" latinLnBrk="0" hangingPunct="1">
        <a:lnSpc>
          <a:spcPct val="120000"/>
        </a:lnSpc>
        <a:spcBef>
          <a:spcPts val="0"/>
        </a:spcBef>
        <a:spcAft>
          <a:spcPts val="140"/>
        </a:spcAft>
        <a:buFont typeface="Arial"/>
        <a:buChar char="•"/>
        <a:defRPr sz="1400" b="0" i="0" kern="1200">
          <a:solidFill>
            <a:schemeClr val="tx1"/>
          </a:solidFill>
          <a:latin typeface="HP Simplified" pitchFamily="34" charset="0"/>
          <a:ea typeface="+mn-ea"/>
          <a:cs typeface="Arial"/>
        </a:defRPr>
      </a:lvl3pPr>
      <a:lvl4pPr marL="341313" indent="-180975" algn="l" defTabSz="457200" rtl="0" eaLnBrk="1" latinLnBrk="0" hangingPunct="1">
        <a:lnSpc>
          <a:spcPct val="120000"/>
        </a:lnSpc>
        <a:spcBef>
          <a:spcPts val="0"/>
        </a:spcBef>
        <a:spcAft>
          <a:spcPts val="140"/>
        </a:spcAft>
        <a:buSzPct val="80000"/>
        <a:buFont typeface="Lucida Grande"/>
        <a:buChar char="−"/>
        <a:defRPr lang="en-US" sz="1400" b="0" i="0" kern="1200" dirty="0" smtClean="0">
          <a:solidFill>
            <a:schemeClr val="tx1"/>
          </a:solidFill>
          <a:latin typeface="HP Simplified" pitchFamily="34" charset="0"/>
          <a:ea typeface="+mn-ea"/>
          <a:cs typeface="Arial"/>
        </a:defRPr>
      </a:lvl4pPr>
      <a:lvl5pPr marL="469900" indent="-150813" algn="l" defTabSz="457200" rtl="0" eaLnBrk="1" latinLnBrk="0" hangingPunct="1">
        <a:lnSpc>
          <a:spcPct val="120000"/>
        </a:lnSpc>
        <a:spcBef>
          <a:spcPts val="0"/>
        </a:spcBef>
        <a:spcAft>
          <a:spcPts val="140"/>
        </a:spcAft>
        <a:buFont typeface="Arial"/>
        <a:buChar char="•"/>
        <a:tabLst/>
        <a:defRPr sz="1400" b="0" i="0" kern="1200">
          <a:solidFill>
            <a:schemeClr val="tx1"/>
          </a:solidFill>
          <a:latin typeface="HP Simplified" pitchFamily="34" charset="0"/>
          <a:ea typeface="+mn-ea"/>
          <a:cs typeface="Arial"/>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28614" y="235064"/>
            <a:ext cx="8123236" cy="430887"/>
          </a:xfrm>
          <a:prstGeom prst="rect">
            <a:avLst/>
          </a:prstGeom>
          <a:ln>
            <a:noFill/>
          </a:ln>
        </p:spPr>
        <p:txBody>
          <a:bodyPr vert="horz" wrap="square" lIns="0" tIns="0" rIns="0" bIns="0" rtlCol="0" anchor="t" anchorCtr="0">
            <a:noAutofit/>
          </a:bodyPr>
          <a:lstStyle/>
          <a:p>
            <a:r>
              <a:rPr lang="en-US" noProof="0" smtClean="0"/>
              <a:t>Click to edit Master title style</a:t>
            </a:r>
            <a:endParaRPr lang="en-US" noProof="0" dirty="0"/>
          </a:p>
        </p:txBody>
      </p:sp>
      <p:sp>
        <p:nvSpPr>
          <p:cNvPr id="7" name="Text Placeholder 6"/>
          <p:cNvSpPr>
            <a:spLocks noGrp="1"/>
          </p:cNvSpPr>
          <p:nvPr>
            <p:ph type="body" idx="1"/>
          </p:nvPr>
        </p:nvSpPr>
        <p:spPr bwMode="black">
          <a:xfrm>
            <a:off x="330200" y="1188720"/>
            <a:ext cx="8119872" cy="3219768"/>
          </a:xfrm>
          <a:prstGeom prst="rect">
            <a:avLst/>
          </a:prstGeom>
        </p:spPr>
        <p:txBody>
          <a:bodyPr vert="horz" wrap="square" lIns="0" tIns="0" rIns="0" bIns="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9" name="TextBox 8"/>
          <p:cNvSpPr txBox="1"/>
          <p:nvPr/>
        </p:nvSpPr>
        <p:spPr>
          <a:xfrm>
            <a:off x="444502" y="4758803"/>
            <a:ext cx="8012545" cy="228600"/>
          </a:xfrm>
          <a:prstGeom prst="rect">
            <a:avLst/>
          </a:prstGeom>
          <a:noFill/>
        </p:spPr>
        <p:txBody>
          <a:bodyPr wrap="square" rtlCol="0">
            <a:noAutofit/>
          </a:bodyPr>
          <a:lstStyle/>
          <a:p>
            <a:pPr defTabSz="457189" fontAlgn="auto">
              <a:spcBef>
                <a:spcPts val="0"/>
              </a:spcBef>
              <a:spcAft>
                <a:spcPts val="0"/>
              </a:spcAft>
              <a:defRPr/>
            </a:pPr>
            <a:r>
              <a:rPr lang="en-US" sz="700" dirty="0">
                <a:solidFill>
                  <a:srgbClr val="B9B8BB"/>
                </a:solidFill>
                <a:latin typeface="HP Simplified"/>
                <a:cs typeface="HP Simplified"/>
              </a:rPr>
              <a:t>© Copyright 2013 Hewlett-Packard Development Company, L.P.  The information contained herein is subject to change without notice.</a:t>
            </a:r>
          </a:p>
        </p:txBody>
      </p:sp>
      <p:sp>
        <p:nvSpPr>
          <p:cNvPr id="8" name="TextBox 7"/>
          <p:cNvSpPr txBox="1"/>
          <p:nvPr/>
        </p:nvSpPr>
        <p:spPr bwMode="gray">
          <a:xfrm>
            <a:off x="329185" y="4788486"/>
            <a:ext cx="323009" cy="149332"/>
          </a:xfrm>
          <a:prstGeom prst="rect">
            <a:avLst/>
          </a:prstGeom>
        </p:spPr>
        <p:txBody>
          <a:bodyPr vert="horz" wrap="none" lIns="0" tIns="45720" rIns="91440" bIns="45720" rtlCol="0" anchor="ctr">
            <a:noAutofit/>
          </a:bodyPr>
          <a:lstStyle/>
          <a:p>
            <a:pPr defTabSz="685800" fontAlgn="auto">
              <a:spcBef>
                <a:spcPts val="0"/>
              </a:spcBef>
              <a:spcAft>
                <a:spcPts val="0"/>
              </a:spcAft>
            </a:pPr>
            <a:fld id="{6C5AF65D-6854-49AF-ABC5-48B5BA0EA842}" type="slidenum">
              <a:rPr lang="en-US" sz="700">
                <a:solidFill>
                  <a:srgbClr val="B9B8BB"/>
                </a:solidFill>
                <a:latin typeface="HP Simplified"/>
                <a:cs typeface="HP Simplified"/>
              </a:rPr>
              <a:pPr defTabSz="685800" fontAlgn="auto">
                <a:spcBef>
                  <a:spcPts val="0"/>
                </a:spcBef>
                <a:spcAft>
                  <a:spcPts val="0"/>
                </a:spcAft>
              </a:pPr>
              <a:t>‹#›</a:t>
            </a:fld>
            <a:endParaRPr lang="en-US" sz="700" dirty="0">
              <a:solidFill>
                <a:srgbClr val="B9B8BB"/>
              </a:solidFill>
              <a:latin typeface="HP Simplified"/>
              <a:cs typeface="HP Simplified"/>
            </a:endParaRPr>
          </a:p>
        </p:txBody>
      </p:sp>
      <p:pic>
        <p:nvPicPr>
          <p:cNvPr id="4" name="Picture 3" descr="HP_Blue_RGB_150_SM.png"/>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8503920" y="4535424"/>
            <a:ext cx="365760" cy="365760"/>
          </a:xfrm>
          <a:prstGeom prst="rect">
            <a:avLst/>
          </a:prstGeom>
        </p:spPr>
      </p:pic>
    </p:spTree>
    <p:extLst>
      <p:ext uri="{BB962C8B-B14F-4D97-AF65-F5344CB8AC3E}">
        <p14:creationId xmlns:p14="http://schemas.microsoft.com/office/powerpoint/2010/main" val="1568056797"/>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48" r:id="rId15"/>
    <p:sldLayoutId id="2147483949" r:id="rId16"/>
    <p:sldLayoutId id="2147483950" r:id="rId17"/>
    <p:sldLayoutId id="2147483951" r:id="rId18"/>
    <p:sldLayoutId id="2147483952" r:id="rId19"/>
    <p:sldLayoutId id="2147483953" r:id="rId20"/>
    <p:sldLayoutId id="2147483954" r:id="rId21"/>
    <p:sldLayoutId id="2147483955" r:id="rId22"/>
    <p:sldLayoutId id="2147483956" r:id="rId23"/>
    <p:sldLayoutId id="2147483957" r:id="rId24"/>
    <p:sldLayoutId id="2147483958" r:id="rId25"/>
    <p:sldLayoutId id="2147483959" r:id="rId26"/>
    <p:sldLayoutId id="2147483960" r:id="rId27"/>
    <p:sldLayoutId id="2147483961" r:id="rId28"/>
    <p:sldLayoutId id="2147483962" r:id="rId29"/>
    <p:sldLayoutId id="2147483963" r:id="rId30"/>
    <p:sldLayoutId id="2147483964" r:id="rId31"/>
    <p:sldLayoutId id="2147483965" r:id="rId32"/>
    <p:sldLayoutId id="2147483966" r:id="rId33"/>
  </p:sldLayoutIdLst>
  <p:timing>
    <p:tnLst>
      <p:par>
        <p:cTn id="1" dur="indefinite" restart="never" nodeType="tmRoot"/>
      </p:par>
    </p:tnLst>
  </p:timing>
  <p:hf hdr="0" ftr="0" dt="0"/>
  <p:txStyles>
    <p:titleStyle>
      <a:lvl1pPr algn="l" defTabSz="457189"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p:titleStyle>
    <p:bodyStyle>
      <a:lvl1pPr marL="0" indent="0" algn="l" defTabSz="457189"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02"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59" indent="-169859" algn="l" defTabSz="457189"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05" indent="-180971" algn="l" defTabSz="457189" rtl="0" eaLnBrk="1" latinLnBrk="0" hangingPunct="1">
        <a:lnSpc>
          <a:spcPct val="100000"/>
        </a:lnSpc>
        <a:spcBef>
          <a:spcPts val="0"/>
        </a:spcBef>
        <a:spcAft>
          <a:spcPts val="400"/>
        </a:spcAft>
        <a:buSzPct val="80000"/>
        <a:buFont typeface="Lucida Grande"/>
        <a:buChar char="−"/>
        <a:defRPr lang="en-US" sz="1200" b="0" i="0" kern="1200" dirty="0" smtClean="0">
          <a:solidFill>
            <a:srgbClr val="000000"/>
          </a:solidFill>
          <a:latin typeface="HP Simplified" pitchFamily="34" charset="0"/>
          <a:ea typeface="+mn-ea"/>
          <a:cs typeface="HP Simplified" pitchFamily="34" charset="0"/>
        </a:defRPr>
      </a:lvl4pPr>
      <a:lvl5pPr marL="469889" indent="-150809" algn="l" defTabSz="457189" rtl="0" eaLnBrk="1" latinLnBrk="0" hangingPunct="1">
        <a:lnSpc>
          <a:spcPct val="100000"/>
        </a:lnSpc>
        <a:spcBef>
          <a:spcPts val="0"/>
        </a:spcBef>
        <a:spcAft>
          <a:spcPts val="400"/>
        </a:spcAft>
        <a:buFont typeface="Arial"/>
        <a:buChar char="•"/>
        <a:tabLst/>
        <a:defRPr sz="1200" b="0" i="0" kern="1200">
          <a:solidFill>
            <a:srgbClr val="000000"/>
          </a:solidFill>
          <a:latin typeface="HP Simplified" pitchFamily="34" charset="0"/>
          <a:ea typeface="+mn-ea"/>
          <a:cs typeface="HP Simplified" pitchFamily="34" charset="0"/>
        </a:defRPr>
      </a:lvl5pPr>
      <a:lvl6pPr marL="2285943" indent="0" algn="l" defTabSz="457189"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28614" y="235064"/>
            <a:ext cx="8123236" cy="430887"/>
          </a:xfrm>
          <a:prstGeom prst="rect">
            <a:avLst/>
          </a:prstGeom>
          <a:ln>
            <a:noFill/>
          </a:ln>
        </p:spPr>
        <p:txBody>
          <a:bodyPr vert="horz" wrap="square" lIns="0" tIns="0" rIns="0" bIns="0" rtlCol="0" anchor="t" anchorCtr="0">
            <a:noAutofit/>
          </a:bodyPr>
          <a:lstStyle/>
          <a:p>
            <a:r>
              <a:rPr lang="en-US" noProof="0" smtClean="0"/>
              <a:t>Click to edit Master title style</a:t>
            </a:r>
            <a:endParaRPr lang="en-US" noProof="0" dirty="0"/>
          </a:p>
        </p:txBody>
      </p:sp>
      <p:sp>
        <p:nvSpPr>
          <p:cNvPr id="7" name="Text Placeholder 6"/>
          <p:cNvSpPr>
            <a:spLocks noGrp="1"/>
          </p:cNvSpPr>
          <p:nvPr>
            <p:ph type="body" idx="1"/>
          </p:nvPr>
        </p:nvSpPr>
        <p:spPr bwMode="black">
          <a:xfrm>
            <a:off x="330200" y="1188720"/>
            <a:ext cx="8119872" cy="3219768"/>
          </a:xfrm>
          <a:prstGeom prst="rect">
            <a:avLst/>
          </a:prstGeom>
        </p:spPr>
        <p:txBody>
          <a:bodyPr vert="horz" wrap="square" lIns="0" tIns="0" rIns="0" bIns="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9" name="TextBox 8"/>
          <p:cNvSpPr txBox="1"/>
          <p:nvPr/>
        </p:nvSpPr>
        <p:spPr>
          <a:xfrm>
            <a:off x="444502" y="4758803"/>
            <a:ext cx="8012545" cy="228600"/>
          </a:xfrm>
          <a:prstGeom prst="rect">
            <a:avLst/>
          </a:prstGeom>
          <a:noFill/>
        </p:spPr>
        <p:txBody>
          <a:bodyPr wrap="square" rtlCol="0">
            <a:noAutofit/>
          </a:bodyPr>
          <a:lstStyle/>
          <a:p>
            <a:pPr defTabSz="457189" fontAlgn="auto">
              <a:spcBef>
                <a:spcPts val="0"/>
              </a:spcBef>
              <a:spcAft>
                <a:spcPts val="0"/>
              </a:spcAft>
              <a:defRPr/>
            </a:pPr>
            <a:r>
              <a:rPr lang="en-US" sz="700" dirty="0">
                <a:solidFill>
                  <a:srgbClr val="B9B8BB"/>
                </a:solidFill>
                <a:latin typeface="HP Simplified"/>
                <a:cs typeface="HP Simplified"/>
              </a:rPr>
              <a:t>© Copyright 2013 Hewlett-Packard Development Company, L.P.  The information contained herein is subject to change without notice.</a:t>
            </a:r>
          </a:p>
        </p:txBody>
      </p:sp>
      <p:sp>
        <p:nvSpPr>
          <p:cNvPr id="8" name="TextBox 7"/>
          <p:cNvSpPr txBox="1"/>
          <p:nvPr/>
        </p:nvSpPr>
        <p:spPr bwMode="gray">
          <a:xfrm>
            <a:off x="329185" y="4788486"/>
            <a:ext cx="323009" cy="149332"/>
          </a:xfrm>
          <a:prstGeom prst="rect">
            <a:avLst/>
          </a:prstGeom>
        </p:spPr>
        <p:txBody>
          <a:bodyPr vert="horz" wrap="none" lIns="0" tIns="45720" rIns="91440" bIns="45720" rtlCol="0" anchor="ctr">
            <a:noAutofit/>
          </a:bodyPr>
          <a:lstStyle/>
          <a:p>
            <a:pPr defTabSz="685800" fontAlgn="auto">
              <a:spcBef>
                <a:spcPts val="0"/>
              </a:spcBef>
              <a:spcAft>
                <a:spcPts val="0"/>
              </a:spcAft>
            </a:pPr>
            <a:fld id="{6C5AF65D-6854-49AF-ABC5-48B5BA0EA842}" type="slidenum">
              <a:rPr lang="en-US" sz="700">
                <a:solidFill>
                  <a:srgbClr val="B9B8BB"/>
                </a:solidFill>
                <a:latin typeface="HP Simplified"/>
                <a:cs typeface="HP Simplified"/>
              </a:rPr>
              <a:pPr defTabSz="685800" fontAlgn="auto">
                <a:spcBef>
                  <a:spcPts val="0"/>
                </a:spcBef>
                <a:spcAft>
                  <a:spcPts val="0"/>
                </a:spcAft>
              </a:pPr>
              <a:t>‹#›</a:t>
            </a:fld>
            <a:endParaRPr lang="en-US" sz="700" dirty="0">
              <a:solidFill>
                <a:srgbClr val="B9B8BB"/>
              </a:solidFill>
              <a:latin typeface="HP Simplified"/>
              <a:cs typeface="HP Simplified"/>
            </a:endParaRPr>
          </a:p>
        </p:txBody>
      </p:sp>
      <p:pic>
        <p:nvPicPr>
          <p:cNvPr id="4" name="Picture 3" descr="HP_Blue_RGB_150_SM.png"/>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8503920" y="4535424"/>
            <a:ext cx="365760" cy="365760"/>
          </a:xfrm>
          <a:prstGeom prst="rect">
            <a:avLst/>
          </a:prstGeom>
        </p:spPr>
      </p:pic>
    </p:spTree>
    <p:extLst>
      <p:ext uri="{BB962C8B-B14F-4D97-AF65-F5344CB8AC3E}">
        <p14:creationId xmlns:p14="http://schemas.microsoft.com/office/powerpoint/2010/main" val="2996968630"/>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 id="2147483981" r:id="rId14"/>
    <p:sldLayoutId id="2147483982" r:id="rId15"/>
    <p:sldLayoutId id="2147483983" r:id="rId16"/>
    <p:sldLayoutId id="2147483984" r:id="rId17"/>
    <p:sldLayoutId id="2147483985" r:id="rId18"/>
    <p:sldLayoutId id="2147483986" r:id="rId19"/>
    <p:sldLayoutId id="2147483987" r:id="rId20"/>
    <p:sldLayoutId id="2147483988" r:id="rId21"/>
    <p:sldLayoutId id="2147483989" r:id="rId22"/>
    <p:sldLayoutId id="2147483991" r:id="rId23"/>
    <p:sldLayoutId id="2147483992" r:id="rId24"/>
    <p:sldLayoutId id="2147483993" r:id="rId25"/>
    <p:sldLayoutId id="2147483995" r:id="rId26"/>
    <p:sldLayoutId id="2147483996" r:id="rId27"/>
    <p:sldLayoutId id="2147483997" r:id="rId28"/>
    <p:sldLayoutId id="2147483998" r:id="rId29"/>
    <p:sldLayoutId id="2147483999" r:id="rId30"/>
    <p:sldLayoutId id="2147484000" r:id="rId31"/>
  </p:sldLayoutIdLst>
  <p:timing>
    <p:tnLst>
      <p:par>
        <p:cTn id="1" dur="indefinite" restart="never" nodeType="tmRoot"/>
      </p:par>
    </p:tnLst>
  </p:timing>
  <p:hf hdr="0" ftr="0" dt="0"/>
  <p:txStyles>
    <p:titleStyle>
      <a:lvl1pPr algn="l" defTabSz="457189"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p:titleStyle>
    <p:bodyStyle>
      <a:lvl1pPr marL="0" indent="0" algn="l" defTabSz="457189"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02"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59" indent="-169859" algn="l" defTabSz="457189"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05" indent="-180971" algn="l" defTabSz="457189" rtl="0" eaLnBrk="1" latinLnBrk="0" hangingPunct="1">
        <a:lnSpc>
          <a:spcPct val="100000"/>
        </a:lnSpc>
        <a:spcBef>
          <a:spcPts val="0"/>
        </a:spcBef>
        <a:spcAft>
          <a:spcPts val="400"/>
        </a:spcAft>
        <a:buSzPct val="80000"/>
        <a:buFont typeface="Lucida Grande"/>
        <a:buChar char="−"/>
        <a:defRPr lang="en-US" sz="1200" b="0" i="0" kern="1200" dirty="0" smtClean="0">
          <a:solidFill>
            <a:srgbClr val="000000"/>
          </a:solidFill>
          <a:latin typeface="HP Simplified" pitchFamily="34" charset="0"/>
          <a:ea typeface="+mn-ea"/>
          <a:cs typeface="HP Simplified" pitchFamily="34" charset="0"/>
        </a:defRPr>
      </a:lvl4pPr>
      <a:lvl5pPr marL="469889" indent="-150809" algn="l" defTabSz="457189" rtl="0" eaLnBrk="1" latinLnBrk="0" hangingPunct="1">
        <a:lnSpc>
          <a:spcPct val="100000"/>
        </a:lnSpc>
        <a:spcBef>
          <a:spcPts val="0"/>
        </a:spcBef>
        <a:spcAft>
          <a:spcPts val="400"/>
        </a:spcAft>
        <a:buFont typeface="Arial"/>
        <a:buChar char="•"/>
        <a:tabLst/>
        <a:defRPr sz="1200" b="0" i="0" kern="1200">
          <a:solidFill>
            <a:srgbClr val="000000"/>
          </a:solidFill>
          <a:latin typeface="HP Simplified" pitchFamily="34" charset="0"/>
          <a:ea typeface="+mn-ea"/>
          <a:cs typeface="HP Simplified" pitchFamily="34" charset="0"/>
        </a:defRPr>
      </a:lvl5pPr>
      <a:lvl6pPr marL="2285943" indent="0" algn="l" defTabSz="457189"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28614" y="235064"/>
            <a:ext cx="8123236" cy="430887"/>
          </a:xfrm>
          <a:prstGeom prst="rect">
            <a:avLst/>
          </a:prstGeom>
          <a:ln>
            <a:noFill/>
          </a:ln>
        </p:spPr>
        <p:txBody>
          <a:bodyPr vert="horz" wrap="square" lIns="0" tIns="0" rIns="0" bIns="0" rtlCol="0" anchor="t" anchorCtr="0">
            <a:noAutofit/>
          </a:bodyPr>
          <a:lstStyle/>
          <a:p>
            <a:r>
              <a:rPr lang="en-US" noProof="0" smtClean="0"/>
              <a:t>Click to edit Master title style</a:t>
            </a:r>
            <a:endParaRPr lang="en-US" noProof="0" dirty="0"/>
          </a:p>
        </p:txBody>
      </p:sp>
      <p:sp>
        <p:nvSpPr>
          <p:cNvPr id="7" name="Text Placeholder 6"/>
          <p:cNvSpPr>
            <a:spLocks noGrp="1"/>
          </p:cNvSpPr>
          <p:nvPr>
            <p:ph type="body" idx="1"/>
          </p:nvPr>
        </p:nvSpPr>
        <p:spPr bwMode="black">
          <a:xfrm>
            <a:off x="330200" y="1188720"/>
            <a:ext cx="8119872" cy="3219768"/>
          </a:xfrm>
          <a:prstGeom prst="rect">
            <a:avLst/>
          </a:prstGeom>
        </p:spPr>
        <p:txBody>
          <a:bodyPr vert="horz" wrap="square" lIns="0" tIns="0" rIns="0" bIns="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9" name="TextBox 8"/>
          <p:cNvSpPr txBox="1"/>
          <p:nvPr/>
        </p:nvSpPr>
        <p:spPr>
          <a:xfrm>
            <a:off x="444502" y="4758803"/>
            <a:ext cx="8012545" cy="228600"/>
          </a:xfrm>
          <a:prstGeom prst="rect">
            <a:avLst/>
          </a:prstGeom>
          <a:noFill/>
        </p:spPr>
        <p:txBody>
          <a:bodyPr wrap="square" rtlCol="0">
            <a:noAutofit/>
          </a:bodyPr>
          <a:lstStyle/>
          <a:p>
            <a:pPr defTabSz="457189" fontAlgn="auto">
              <a:spcBef>
                <a:spcPts val="0"/>
              </a:spcBef>
              <a:spcAft>
                <a:spcPts val="0"/>
              </a:spcAft>
              <a:defRPr/>
            </a:pPr>
            <a:r>
              <a:rPr lang="en-US" sz="700" dirty="0">
                <a:solidFill>
                  <a:srgbClr val="B9B8BB"/>
                </a:solidFill>
                <a:latin typeface="HP Simplified"/>
                <a:cs typeface="HP Simplified"/>
              </a:rPr>
              <a:t>© Copyright 2013 Hewlett-Packard Development Company, L.P.  The information contained herein is subject to change without notice.</a:t>
            </a:r>
          </a:p>
        </p:txBody>
      </p:sp>
      <p:sp>
        <p:nvSpPr>
          <p:cNvPr id="8" name="TextBox 7"/>
          <p:cNvSpPr txBox="1"/>
          <p:nvPr/>
        </p:nvSpPr>
        <p:spPr bwMode="gray">
          <a:xfrm>
            <a:off x="329185" y="4788486"/>
            <a:ext cx="323009" cy="149332"/>
          </a:xfrm>
          <a:prstGeom prst="rect">
            <a:avLst/>
          </a:prstGeom>
        </p:spPr>
        <p:txBody>
          <a:bodyPr vert="horz" wrap="none" lIns="0" tIns="45720" rIns="91440" bIns="45720" rtlCol="0" anchor="ctr">
            <a:noAutofit/>
          </a:bodyPr>
          <a:lstStyle/>
          <a:p>
            <a:pPr defTabSz="685800" fontAlgn="auto">
              <a:spcBef>
                <a:spcPts val="0"/>
              </a:spcBef>
              <a:spcAft>
                <a:spcPts val="0"/>
              </a:spcAft>
            </a:pPr>
            <a:fld id="{6C5AF65D-6854-49AF-ABC5-48B5BA0EA842}" type="slidenum">
              <a:rPr lang="en-US" sz="700">
                <a:solidFill>
                  <a:srgbClr val="B9B8BB"/>
                </a:solidFill>
                <a:latin typeface="HP Simplified"/>
                <a:cs typeface="HP Simplified"/>
              </a:rPr>
              <a:pPr defTabSz="685800" fontAlgn="auto">
                <a:spcBef>
                  <a:spcPts val="0"/>
                </a:spcBef>
                <a:spcAft>
                  <a:spcPts val="0"/>
                </a:spcAft>
              </a:pPr>
              <a:t>‹#›</a:t>
            </a:fld>
            <a:endParaRPr lang="en-US" sz="700" dirty="0">
              <a:solidFill>
                <a:srgbClr val="B9B8BB"/>
              </a:solidFill>
              <a:latin typeface="HP Simplified"/>
              <a:cs typeface="HP Simplified"/>
            </a:endParaRPr>
          </a:p>
        </p:txBody>
      </p:sp>
      <p:pic>
        <p:nvPicPr>
          <p:cNvPr id="4" name="Picture 3" descr="HP_Blue_RGB_150_SM.png"/>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8503920" y="4535424"/>
            <a:ext cx="365760" cy="365760"/>
          </a:xfrm>
          <a:prstGeom prst="rect">
            <a:avLst/>
          </a:prstGeom>
        </p:spPr>
      </p:pic>
    </p:spTree>
    <p:extLst>
      <p:ext uri="{BB962C8B-B14F-4D97-AF65-F5344CB8AC3E}">
        <p14:creationId xmlns:p14="http://schemas.microsoft.com/office/powerpoint/2010/main" val="1889201421"/>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 id="2147484014" r:id="rId13"/>
    <p:sldLayoutId id="2147484015" r:id="rId14"/>
    <p:sldLayoutId id="2147484016" r:id="rId15"/>
    <p:sldLayoutId id="2147484017" r:id="rId16"/>
    <p:sldLayoutId id="2147484018" r:id="rId17"/>
    <p:sldLayoutId id="2147484019" r:id="rId18"/>
    <p:sldLayoutId id="2147484020" r:id="rId19"/>
    <p:sldLayoutId id="2147484021" r:id="rId20"/>
    <p:sldLayoutId id="2147484022" r:id="rId21"/>
    <p:sldLayoutId id="2147484023" r:id="rId22"/>
    <p:sldLayoutId id="2147484024" r:id="rId23"/>
    <p:sldLayoutId id="2147484025" r:id="rId24"/>
    <p:sldLayoutId id="2147484026" r:id="rId25"/>
    <p:sldLayoutId id="2147484027" r:id="rId26"/>
    <p:sldLayoutId id="2147484028" r:id="rId27"/>
    <p:sldLayoutId id="2147484029" r:id="rId28"/>
    <p:sldLayoutId id="2147484030" r:id="rId29"/>
    <p:sldLayoutId id="2147484031" r:id="rId30"/>
    <p:sldLayoutId id="2147484032" r:id="rId31"/>
    <p:sldLayoutId id="2147484033" r:id="rId32"/>
    <p:sldLayoutId id="2147484034" r:id="rId33"/>
  </p:sldLayoutIdLst>
  <p:timing>
    <p:tnLst>
      <p:par>
        <p:cTn id="1" dur="indefinite" restart="never" nodeType="tmRoot"/>
      </p:par>
    </p:tnLst>
  </p:timing>
  <p:hf hdr="0" ftr="0" dt="0"/>
  <p:txStyles>
    <p:titleStyle>
      <a:lvl1pPr algn="l" defTabSz="457189"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p:titleStyle>
    <p:bodyStyle>
      <a:lvl1pPr marL="0" indent="0" algn="l" defTabSz="457189"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02"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59" indent="-169859" algn="l" defTabSz="457189"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05" indent="-180971" algn="l" defTabSz="457189" rtl="0" eaLnBrk="1" latinLnBrk="0" hangingPunct="1">
        <a:lnSpc>
          <a:spcPct val="100000"/>
        </a:lnSpc>
        <a:spcBef>
          <a:spcPts val="0"/>
        </a:spcBef>
        <a:spcAft>
          <a:spcPts val="400"/>
        </a:spcAft>
        <a:buSzPct val="80000"/>
        <a:buFont typeface="Lucida Grande"/>
        <a:buChar char="−"/>
        <a:defRPr lang="en-US" sz="1200" b="0" i="0" kern="1200" dirty="0" smtClean="0">
          <a:solidFill>
            <a:srgbClr val="000000"/>
          </a:solidFill>
          <a:latin typeface="HP Simplified" pitchFamily="34" charset="0"/>
          <a:ea typeface="+mn-ea"/>
          <a:cs typeface="HP Simplified" pitchFamily="34" charset="0"/>
        </a:defRPr>
      </a:lvl4pPr>
      <a:lvl5pPr marL="469889" indent="-150809" algn="l" defTabSz="457189" rtl="0" eaLnBrk="1" latinLnBrk="0" hangingPunct="1">
        <a:lnSpc>
          <a:spcPct val="100000"/>
        </a:lnSpc>
        <a:spcBef>
          <a:spcPts val="0"/>
        </a:spcBef>
        <a:spcAft>
          <a:spcPts val="400"/>
        </a:spcAft>
        <a:buFont typeface="Arial"/>
        <a:buChar char="•"/>
        <a:tabLst/>
        <a:defRPr sz="1200" b="0" i="0" kern="1200">
          <a:solidFill>
            <a:srgbClr val="000000"/>
          </a:solidFill>
          <a:latin typeface="HP Simplified" pitchFamily="34" charset="0"/>
          <a:ea typeface="+mn-ea"/>
          <a:cs typeface="HP Simplified" pitchFamily="34" charset="0"/>
        </a:defRPr>
      </a:lvl5pPr>
      <a:lvl6pPr marL="2285943" indent="0" algn="l" defTabSz="457189"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28614" y="235064"/>
            <a:ext cx="8123236" cy="430887"/>
          </a:xfrm>
          <a:prstGeom prst="rect">
            <a:avLst/>
          </a:prstGeom>
          <a:ln>
            <a:noFill/>
          </a:ln>
        </p:spPr>
        <p:txBody>
          <a:bodyPr vert="horz" wrap="square" lIns="0" tIns="0" rIns="0" bIns="0" rtlCol="0" anchor="t" anchorCtr="0">
            <a:noAutofit/>
          </a:bodyPr>
          <a:lstStyle/>
          <a:p>
            <a:r>
              <a:rPr lang="en-US" noProof="0" smtClean="0"/>
              <a:t>Click to edit Master title style</a:t>
            </a:r>
            <a:endParaRPr lang="en-US" noProof="0" dirty="0"/>
          </a:p>
        </p:txBody>
      </p:sp>
      <p:sp>
        <p:nvSpPr>
          <p:cNvPr id="7" name="Text Placeholder 6"/>
          <p:cNvSpPr>
            <a:spLocks noGrp="1"/>
          </p:cNvSpPr>
          <p:nvPr>
            <p:ph type="body" idx="1"/>
          </p:nvPr>
        </p:nvSpPr>
        <p:spPr bwMode="black">
          <a:xfrm>
            <a:off x="330200" y="1188720"/>
            <a:ext cx="8119872" cy="3219768"/>
          </a:xfrm>
          <a:prstGeom prst="rect">
            <a:avLst/>
          </a:prstGeom>
        </p:spPr>
        <p:txBody>
          <a:bodyPr vert="horz" wrap="square" lIns="0" tIns="0" rIns="0" bIns="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9" name="TextBox 8"/>
          <p:cNvSpPr txBox="1"/>
          <p:nvPr/>
        </p:nvSpPr>
        <p:spPr>
          <a:xfrm>
            <a:off x="444502" y="4758803"/>
            <a:ext cx="8012545" cy="228600"/>
          </a:xfrm>
          <a:prstGeom prst="rect">
            <a:avLst/>
          </a:prstGeom>
          <a:noFill/>
        </p:spPr>
        <p:txBody>
          <a:bodyPr wrap="square" rtlCol="0">
            <a:noAutofit/>
          </a:bodyPr>
          <a:lstStyle/>
          <a:p>
            <a:pPr defTabSz="457189" fontAlgn="auto">
              <a:spcBef>
                <a:spcPts val="0"/>
              </a:spcBef>
              <a:spcAft>
                <a:spcPts val="0"/>
              </a:spcAft>
              <a:defRPr/>
            </a:pPr>
            <a:r>
              <a:rPr lang="en-US" sz="700" dirty="0">
                <a:solidFill>
                  <a:srgbClr val="B9B8BB"/>
                </a:solidFill>
                <a:latin typeface="HP Simplified"/>
                <a:cs typeface="HP Simplified"/>
              </a:rPr>
              <a:t>© Copyright 2013 Hewlett-Packard Development Company, L.P.  The information contained herein is subject to change without notice.</a:t>
            </a:r>
          </a:p>
        </p:txBody>
      </p:sp>
      <p:sp>
        <p:nvSpPr>
          <p:cNvPr id="8" name="TextBox 7"/>
          <p:cNvSpPr txBox="1"/>
          <p:nvPr/>
        </p:nvSpPr>
        <p:spPr bwMode="gray">
          <a:xfrm>
            <a:off x="329185" y="4788486"/>
            <a:ext cx="323009" cy="149332"/>
          </a:xfrm>
          <a:prstGeom prst="rect">
            <a:avLst/>
          </a:prstGeom>
        </p:spPr>
        <p:txBody>
          <a:bodyPr vert="horz" wrap="none" lIns="0" tIns="45720" rIns="91440" bIns="45720" rtlCol="0" anchor="ctr">
            <a:noAutofit/>
          </a:bodyPr>
          <a:lstStyle/>
          <a:p>
            <a:pPr defTabSz="685800" fontAlgn="auto">
              <a:spcBef>
                <a:spcPts val="0"/>
              </a:spcBef>
              <a:spcAft>
                <a:spcPts val="0"/>
              </a:spcAft>
            </a:pPr>
            <a:fld id="{6C5AF65D-6854-49AF-ABC5-48B5BA0EA842}" type="slidenum">
              <a:rPr lang="en-US" sz="700">
                <a:solidFill>
                  <a:srgbClr val="B9B8BB"/>
                </a:solidFill>
                <a:latin typeface="HP Simplified"/>
                <a:cs typeface="HP Simplified"/>
              </a:rPr>
              <a:pPr defTabSz="685800" fontAlgn="auto">
                <a:spcBef>
                  <a:spcPts val="0"/>
                </a:spcBef>
                <a:spcAft>
                  <a:spcPts val="0"/>
                </a:spcAft>
              </a:pPr>
              <a:t>‹#›</a:t>
            </a:fld>
            <a:endParaRPr lang="en-US" sz="700" dirty="0">
              <a:solidFill>
                <a:srgbClr val="B9B8BB"/>
              </a:solidFill>
              <a:latin typeface="HP Simplified"/>
              <a:cs typeface="HP Simplified"/>
            </a:endParaRPr>
          </a:p>
        </p:txBody>
      </p:sp>
      <p:pic>
        <p:nvPicPr>
          <p:cNvPr id="4" name="Picture 3" descr="HP_Blue_RGB_150_SM.png"/>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8503920" y="4535424"/>
            <a:ext cx="365760" cy="365760"/>
          </a:xfrm>
          <a:prstGeom prst="rect">
            <a:avLst/>
          </a:prstGeom>
        </p:spPr>
      </p:pic>
    </p:spTree>
    <p:extLst>
      <p:ext uri="{BB962C8B-B14F-4D97-AF65-F5344CB8AC3E}">
        <p14:creationId xmlns:p14="http://schemas.microsoft.com/office/powerpoint/2010/main" val="818208536"/>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 id="2147484048" r:id="rId12"/>
    <p:sldLayoutId id="2147484049" r:id="rId13"/>
    <p:sldLayoutId id="2147484050" r:id="rId14"/>
    <p:sldLayoutId id="2147484051" r:id="rId15"/>
    <p:sldLayoutId id="2147484052" r:id="rId16"/>
    <p:sldLayoutId id="2147484053" r:id="rId17"/>
    <p:sldLayoutId id="2147484054" r:id="rId18"/>
    <p:sldLayoutId id="2147484055" r:id="rId19"/>
    <p:sldLayoutId id="2147484056" r:id="rId20"/>
    <p:sldLayoutId id="2147484057" r:id="rId21"/>
    <p:sldLayoutId id="2147484058" r:id="rId22"/>
    <p:sldLayoutId id="2147484059" r:id="rId23"/>
    <p:sldLayoutId id="2147484060" r:id="rId24"/>
    <p:sldLayoutId id="2147484061" r:id="rId25"/>
    <p:sldLayoutId id="2147484062" r:id="rId26"/>
    <p:sldLayoutId id="2147484063" r:id="rId27"/>
    <p:sldLayoutId id="2147484064" r:id="rId28"/>
    <p:sldLayoutId id="2147484065" r:id="rId29"/>
    <p:sldLayoutId id="2147484066" r:id="rId30"/>
    <p:sldLayoutId id="2147484067" r:id="rId31"/>
    <p:sldLayoutId id="2147484068" r:id="rId32"/>
    <p:sldLayoutId id="2147484069" r:id="rId33"/>
    <p:sldLayoutId id="2147484070" r:id="rId34"/>
    <p:sldLayoutId id="2147484071" r:id="rId35"/>
  </p:sldLayoutIdLst>
  <p:timing>
    <p:tnLst>
      <p:par>
        <p:cTn id="1" dur="indefinite" restart="never" nodeType="tmRoot"/>
      </p:par>
    </p:tnLst>
  </p:timing>
  <p:hf hdr="0" ftr="0" dt="0"/>
  <p:txStyles>
    <p:titleStyle>
      <a:lvl1pPr algn="l" defTabSz="457189"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p:titleStyle>
    <p:bodyStyle>
      <a:lvl1pPr marL="0" indent="0" algn="l" defTabSz="457189"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02"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59" indent="-169859" algn="l" defTabSz="457189"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05" indent="-180971" algn="l" defTabSz="457189" rtl="0" eaLnBrk="1" latinLnBrk="0" hangingPunct="1">
        <a:lnSpc>
          <a:spcPct val="100000"/>
        </a:lnSpc>
        <a:spcBef>
          <a:spcPts val="0"/>
        </a:spcBef>
        <a:spcAft>
          <a:spcPts val="400"/>
        </a:spcAft>
        <a:buSzPct val="80000"/>
        <a:buFont typeface="Lucida Grande"/>
        <a:buChar char="−"/>
        <a:defRPr lang="en-US" sz="1200" b="0" i="0" kern="1200" dirty="0" smtClean="0">
          <a:solidFill>
            <a:srgbClr val="000000"/>
          </a:solidFill>
          <a:latin typeface="HP Simplified" pitchFamily="34" charset="0"/>
          <a:ea typeface="+mn-ea"/>
          <a:cs typeface="HP Simplified" pitchFamily="34" charset="0"/>
        </a:defRPr>
      </a:lvl4pPr>
      <a:lvl5pPr marL="469889" indent="-150809" algn="l" defTabSz="457189" rtl="0" eaLnBrk="1" latinLnBrk="0" hangingPunct="1">
        <a:lnSpc>
          <a:spcPct val="100000"/>
        </a:lnSpc>
        <a:spcBef>
          <a:spcPts val="0"/>
        </a:spcBef>
        <a:spcAft>
          <a:spcPts val="400"/>
        </a:spcAft>
        <a:buFont typeface="Arial"/>
        <a:buChar char="•"/>
        <a:tabLst/>
        <a:defRPr sz="1200" b="0" i="0" kern="1200">
          <a:solidFill>
            <a:srgbClr val="000000"/>
          </a:solidFill>
          <a:latin typeface="HP Simplified" pitchFamily="34" charset="0"/>
          <a:ea typeface="+mn-ea"/>
          <a:cs typeface="HP Simplified" pitchFamily="34" charset="0"/>
        </a:defRPr>
      </a:lvl5pPr>
      <a:lvl6pPr marL="2285943" indent="0" algn="l" defTabSz="457189"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6.jpeg"/><Relationship Id="rId3" Type="http://schemas.openxmlformats.org/officeDocument/2006/relationships/notesSlide" Target="../notesSlides/notesSlide8.xml"/><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jpeg"/><Relationship Id="rId2" Type="http://schemas.openxmlformats.org/officeDocument/2006/relationships/slideLayout" Target="../slideLayouts/slideLayout13.xml"/><Relationship Id="rId16" Type="http://schemas.openxmlformats.org/officeDocument/2006/relationships/image" Target="../media/image64.jpeg"/><Relationship Id="rId1" Type="http://schemas.openxmlformats.org/officeDocument/2006/relationships/tags" Target="../tags/tag65.xml"/><Relationship Id="rId6" Type="http://schemas.openxmlformats.org/officeDocument/2006/relationships/image" Target="../media/image54.jpeg"/><Relationship Id="rId11" Type="http://schemas.openxmlformats.org/officeDocument/2006/relationships/image" Target="../media/image59.jpeg"/><Relationship Id="rId5" Type="http://schemas.openxmlformats.org/officeDocument/2006/relationships/image" Target="../media/image53.png"/><Relationship Id="rId15" Type="http://schemas.openxmlformats.org/officeDocument/2006/relationships/image" Target="../media/image63.jpeg"/><Relationship Id="rId10" Type="http://schemas.openxmlformats.org/officeDocument/2006/relationships/image" Target="../media/image58.png"/><Relationship Id="rId19" Type="http://schemas.openxmlformats.org/officeDocument/2006/relationships/image" Target="../media/image67.png"/><Relationship Id="rId4" Type="http://schemas.openxmlformats.org/officeDocument/2006/relationships/image" Target="../media/image52.png"/><Relationship Id="rId9" Type="http://schemas.openxmlformats.org/officeDocument/2006/relationships/image" Target="../media/image57.gif"/><Relationship Id="rId14" Type="http://schemas.openxmlformats.org/officeDocument/2006/relationships/image" Target="../media/image62.png"/></Relationships>
</file>

<file path=ppt/slides/_rels/slide11.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9.xml"/><Relationship Id="rId1" Type="http://schemas.openxmlformats.org/officeDocument/2006/relationships/slideLayout" Target="../slideLayouts/slideLayout169.xml"/></Relationships>
</file>

<file path=ppt/slides/_rels/slide12.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10.xml"/><Relationship Id="rId1" Type="http://schemas.openxmlformats.org/officeDocument/2006/relationships/slideLayout" Target="../slideLayouts/slideLayout169.xml"/></Relationships>
</file>

<file path=ppt/slides/_rels/slide13.xml.rels><?xml version="1.0" encoding="UTF-8" standalone="yes"?>
<Relationships xmlns="http://schemas.openxmlformats.org/package/2006/relationships"><Relationship Id="rId8" Type="http://schemas.openxmlformats.org/officeDocument/2006/relationships/hyperlink" Target="http://www.google.com/imgres?imgurl=http://www.sxc.hu/pic/m/f/fo/foxumon/1156572_cd_rom.jpg&amp;imgrefurl=http://www.sxc.hu/photo/1156572&amp;usg=__4JK6xPOQ2xkigvSIz6r-nHZENv4=&amp;h=225&amp;w=300&amp;sz=6&amp;hl=en&amp;start=27&amp;zoom=1&amp;itbs=1&amp;tbnid=oxMVvexXpRL-6M:&amp;tbnh=87&amp;tbnw=116&amp;prev=/search?q=cd+rom&amp;start=20&amp;hl=en&amp;sa=N&amp;biw=1259&amp;bih=541&amp;gbv=2&amp;ndsp=20&amp;tbm=isch&amp;ei=eu4LTu2hCcucgQe1q6DLDQ" TargetMode="External"/><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7.pn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72.jpeg"/><Relationship Id="rId11" Type="http://schemas.openxmlformats.org/officeDocument/2006/relationships/image" Target="../media/image76.png"/><Relationship Id="rId5" Type="http://schemas.openxmlformats.org/officeDocument/2006/relationships/image" Target="../media/image71.jpeg"/><Relationship Id="rId10" Type="http://schemas.openxmlformats.org/officeDocument/2006/relationships/image" Target="../media/image75.gif"/><Relationship Id="rId4" Type="http://schemas.openxmlformats.org/officeDocument/2006/relationships/image" Target="../media/image70.jpeg"/><Relationship Id="rId9" Type="http://schemas.openxmlformats.org/officeDocument/2006/relationships/image" Target="../media/image7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2.xml"/><Relationship Id="rId1" Type="http://schemas.openxmlformats.org/officeDocument/2006/relationships/slideLayout" Target="../slideLayouts/slideLayout81.xml"/><Relationship Id="rId4" Type="http://schemas.openxmlformats.org/officeDocument/2006/relationships/image" Target="../media/image81.png"/></Relationships>
</file>

<file path=ppt/slides/_rels/slide17.xml.rels><?xml version="1.0" encoding="UTF-8" standalone="yes"?>
<Relationships xmlns="http://schemas.openxmlformats.org/package/2006/relationships"><Relationship Id="rId8" Type="http://schemas.openxmlformats.org/officeDocument/2006/relationships/image" Target="../media/image87.jpeg"/><Relationship Id="rId13" Type="http://schemas.openxmlformats.org/officeDocument/2006/relationships/image" Target="../media/image92.png"/><Relationship Id="rId3" Type="http://schemas.openxmlformats.org/officeDocument/2006/relationships/image" Target="../media/image82.png"/><Relationship Id="rId7" Type="http://schemas.openxmlformats.org/officeDocument/2006/relationships/image" Target="../media/image86.jpeg"/><Relationship Id="rId12" Type="http://schemas.openxmlformats.org/officeDocument/2006/relationships/image" Target="../media/image91.gif"/><Relationship Id="rId2" Type="http://schemas.openxmlformats.org/officeDocument/2006/relationships/notesSlide" Target="../notesSlides/notesSlide13.xml"/><Relationship Id="rId1" Type="http://schemas.openxmlformats.org/officeDocument/2006/relationships/slideLayout" Target="../slideLayouts/slideLayout89.xml"/><Relationship Id="rId6" Type="http://schemas.openxmlformats.org/officeDocument/2006/relationships/image" Target="../media/image85.jpeg"/><Relationship Id="rId11" Type="http://schemas.openxmlformats.org/officeDocument/2006/relationships/image" Target="../media/image90.jpeg"/><Relationship Id="rId5" Type="http://schemas.openxmlformats.org/officeDocument/2006/relationships/image" Target="../media/image84.jpeg"/><Relationship Id="rId10" Type="http://schemas.openxmlformats.org/officeDocument/2006/relationships/image" Target="../media/image89.jpeg"/><Relationship Id="rId4" Type="http://schemas.openxmlformats.org/officeDocument/2006/relationships/image" Target="../media/image83.jpeg"/><Relationship Id="rId9" Type="http://schemas.openxmlformats.org/officeDocument/2006/relationships/image" Target="../media/image88.png"/></Relationships>
</file>

<file path=ppt/slides/_rels/slide1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88.xml"/></Relationships>
</file>

<file path=ppt/slides/_rels/slide19.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notesSlide" Target="../notesSlides/notesSlide14.xml"/><Relationship Id="rId1" Type="http://schemas.openxmlformats.org/officeDocument/2006/relationships/slideLayout" Target="../slideLayouts/slideLayout89.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chart" Target="../charts/chart1.xml"/><Relationship Id="rId7" Type="http://schemas.openxmlformats.org/officeDocument/2006/relationships/image" Target="../media/image103.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21.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190.xml"/><Relationship Id="rId6" Type="http://schemas.microsoft.com/office/2007/relationships/hdphoto" Target="../media/hdphoto4.wdp"/><Relationship Id="rId5" Type="http://schemas.openxmlformats.org/officeDocument/2006/relationships/image" Target="../media/image108.png"/><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8" Type="http://schemas.openxmlformats.org/officeDocument/2006/relationships/hyperlink" Target="http://h17007.www1.hp.com/docs/byod/Ballarat%20Grammar%20v9.pdf" TargetMode="External"/><Relationship Id="rId3" Type="http://schemas.openxmlformats.org/officeDocument/2006/relationships/hyperlink" Target="http://www.gartner.com/technology/reprints.do?id=1-1NKA38H&amp;ct=131202&amp;st=sb" TargetMode="External"/><Relationship Id="rId7" Type="http://schemas.openxmlformats.org/officeDocument/2006/relationships/hyperlink" Target="https://www.opennetworking.org/"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hyperlink" Target="http://h20195.www2.hp.com/v2/GetPDF.aspx/4AA3-8562ENW.pdf" TargetMode="External"/><Relationship Id="rId5" Type="http://schemas.openxmlformats.org/officeDocument/2006/relationships/hyperlink" Target="http://www.gartner.com/technology/reprints.do?id=1-1E20SLP&amp;ct=130212&amp;st=sb" TargetMode="External"/><Relationship Id="rId10" Type="http://schemas.openxmlformats.org/officeDocument/2006/relationships/hyperlink" Target="http://h20621.www2.hp.com/video-gallery/us/en/products/2308408447001/hp-ucc-sdn-application-for-lync-demo/video/" TargetMode="External"/><Relationship Id="rId4" Type="http://schemas.openxmlformats.org/officeDocument/2006/relationships/hyperlink" Target="http://www.forrester.com/pimages/rws/reprints/document/88361/oid/1-LXOGHT" TargetMode="External"/><Relationship Id="rId9" Type="http://schemas.openxmlformats.org/officeDocument/2006/relationships/hyperlink" Target="http://www.youtube.com/watch?v=9ICqWBU_zUQ&amp;feature=player_embedded"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3" Type="http://schemas.openxmlformats.org/officeDocument/2006/relationships/image" Target="../media/image28.gif"/><Relationship Id="rId18" Type="http://schemas.microsoft.com/office/2007/relationships/hdphoto" Target="../media/hdphoto1.wdp"/><Relationship Id="rId26" Type="http://schemas.openxmlformats.org/officeDocument/2006/relationships/image" Target="../media/image39.png"/><Relationship Id="rId3" Type="http://schemas.openxmlformats.org/officeDocument/2006/relationships/image" Target="../media/image21.png"/><Relationship Id="rId21" Type="http://schemas.openxmlformats.org/officeDocument/2006/relationships/image" Target="../media/image34.png"/><Relationship Id="rId34" Type="http://schemas.openxmlformats.org/officeDocument/2006/relationships/image" Target="../media/image47.png"/><Relationship Id="rId7" Type="http://schemas.openxmlformats.org/officeDocument/2006/relationships/image" Target="../media/image25.png"/><Relationship Id="rId12" Type="http://schemas.openxmlformats.org/officeDocument/2006/relationships/hyperlink" Target="http://www.fortinet.com/" TargetMode="External"/><Relationship Id="rId17" Type="http://schemas.openxmlformats.org/officeDocument/2006/relationships/image" Target="../media/image32.png"/><Relationship Id="rId25" Type="http://schemas.openxmlformats.org/officeDocument/2006/relationships/image" Target="../media/image38.png"/><Relationship Id="rId33" Type="http://schemas.openxmlformats.org/officeDocument/2006/relationships/image" Target="../media/image46.jpeg"/><Relationship Id="rId2" Type="http://schemas.openxmlformats.org/officeDocument/2006/relationships/notesSlide" Target="../notesSlides/notesSlide5.xml"/><Relationship Id="rId16" Type="http://schemas.openxmlformats.org/officeDocument/2006/relationships/image" Target="../media/image31.png"/><Relationship Id="rId20" Type="http://schemas.microsoft.com/office/2007/relationships/hdphoto" Target="../media/hdphoto2.wdp"/><Relationship Id="rId29" Type="http://schemas.openxmlformats.org/officeDocument/2006/relationships/image" Target="../media/image42.png"/><Relationship Id="rId1" Type="http://schemas.openxmlformats.org/officeDocument/2006/relationships/slideLayout" Target="../slideLayouts/slideLayout14.xml"/><Relationship Id="rId6" Type="http://schemas.openxmlformats.org/officeDocument/2006/relationships/image" Target="../media/image24.png"/><Relationship Id="rId11" Type="http://schemas.openxmlformats.org/officeDocument/2006/relationships/image" Target="../media/image27.jpeg"/><Relationship Id="rId24" Type="http://schemas.openxmlformats.org/officeDocument/2006/relationships/image" Target="../media/image37.png"/><Relationship Id="rId32" Type="http://schemas.openxmlformats.org/officeDocument/2006/relationships/image" Target="../media/image45.png"/><Relationship Id="rId5" Type="http://schemas.openxmlformats.org/officeDocument/2006/relationships/image" Target="../media/image23.png"/><Relationship Id="rId15" Type="http://schemas.openxmlformats.org/officeDocument/2006/relationships/image" Target="../media/image30.png"/><Relationship Id="rId23" Type="http://schemas.openxmlformats.org/officeDocument/2006/relationships/image" Target="../media/image36.png"/><Relationship Id="rId28" Type="http://schemas.openxmlformats.org/officeDocument/2006/relationships/image" Target="../media/image41.png"/><Relationship Id="rId10" Type="http://schemas.openxmlformats.org/officeDocument/2006/relationships/hyperlink" Target="http://www.aeroscout.com/" TargetMode="External"/><Relationship Id="rId19" Type="http://schemas.openxmlformats.org/officeDocument/2006/relationships/image" Target="../media/image33.png"/><Relationship Id="rId31" Type="http://schemas.openxmlformats.org/officeDocument/2006/relationships/image" Target="../media/image44.png"/><Relationship Id="rId4" Type="http://schemas.openxmlformats.org/officeDocument/2006/relationships/image" Target="../media/image22.png"/><Relationship Id="rId9" Type="http://schemas.openxmlformats.org/officeDocument/2006/relationships/image" Target="../media/image26.gif"/><Relationship Id="rId14" Type="http://schemas.openxmlformats.org/officeDocument/2006/relationships/image" Target="../media/image29.png"/><Relationship Id="rId22" Type="http://schemas.openxmlformats.org/officeDocument/2006/relationships/image" Target="../media/image35.png"/><Relationship Id="rId27" Type="http://schemas.openxmlformats.org/officeDocument/2006/relationships/image" Target="../media/image40.png"/><Relationship Id="rId30" Type="http://schemas.openxmlformats.org/officeDocument/2006/relationships/image" Target="../media/image43.png"/><Relationship Id="rId8" Type="http://schemas.openxmlformats.org/officeDocument/2006/relationships/hyperlink" Target="http://www.aastra.com/"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63.xml"/></Relationships>
</file>

<file path=ppt/slides/_rels/slide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6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2981" y="2208305"/>
            <a:ext cx="8908601" cy="900655"/>
          </a:xfrm>
        </p:spPr>
        <p:txBody>
          <a:bodyPr/>
          <a:lstStyle/>
          <a:p>
            <a:r>
              <a:rPr lang="en-US" sz="4800" dirty="0" smtClean="0"/>
              <a:t>Why HP Networking?</a:t>
            </a:r>
            <a:endParaRPr lang="en-US" sz="4800" dirty="0"/>
          </a:p>
        </p:txBody>
      </p:sp>
      <p:sp>
        <p:nvSpPr>
          <p:cNvPr id="7" name="TextBox 6"/>
          <p:cNvSpPr txBox="1"/>
          <p:nvPr/>
        </p:nvSpPr>
        <p:spPr>
          <a:xfrm>
            <a:off x="394030" y="3930455"/>
            <a:ext cx="3648001" cy="363255"/>
          </a:xfrm>
          <a:prstGeom prst="rect">
            <a:avLst/>
          </a:prstGeom>
          <a:noFill/>
        </p:spPr>
        <p:txBody>
          <a:bodyPr wrap="square" rtlCol="0">
            <a:noAutofit/>
          </a:bodyPr>
          <a:lstStyle/>
          <a:p>
            <a:pPr marL="0" defTabSz="430213">
              <a:spcAft>
                <a:spcPts val="0"/>
              </a:spcAft>
              <a:buSzPct val="100000"/>
            </a:pPr>
            <a:r>
              <a:rPr lang="en-US" sz="1600" b="1" dirty="0" smtClean="0">
                <a:solidFill>
                  <a:srgbClr val="0096D6"/>
                </a:solidFill>
                <a:latin typeface="HP Simplified" pitchFamily="34" charset="0"/>
                <a:cs typeface="HP Simplified" pitchFamily="34" charset="0"/>
              </a:rPr>
              <a:t>Wesley Stephens – HPN AM</a:t>
            </a:r>
          </a:p>
          <a:p>
            <a:pPr marL="0" defTabSz="430213">
              <a:spcAft>
                <a:spcPts val="0"/>
              </a:spcAft>
              <a:buSzPct val="100000"/>
            </a:pPr>
            <a:r>
              <a:rPr lang="en-US" sz="1600" b="1" dirty="0" smtClean="0">
                <a:solidFill>
                  <a:srgbClr val="0096D6"/>
                </a:solidFill>
                <a:latin typeface="HP Simplified" pitchFamily="34" charset="0"/>
                <a:cs typeface="HP Simplified" pitchFamily="34" charset="0"/>
              </a:rPr>
              <a:t>Jon Unruh – HPN Solutions Architect</a:t>
            </a:r>
          </a:p>
          <a:p>
            <a:pPr marL="0" defTabSz="430213">
              <a:spcAft>
                <a:spcPts val="0"/>
              </a:spcAft>
              <a:buSzPct val="100000"/>
            </a:pPr>
            <a:r>
              <a:rPr lang="en-US" sz="1600" b="1" dirty="0" smtClean="0">
                <a:solidFill>
                  <a:srgbClr val="0096D6"/>
                </a:solidFill>
                <a:latin typeface="HP Simplified" pitchFamily="34" charset="0"/>
                <a:cs typeface="HP Simplified" pitchFamily="34" charset="0"/>
              </a:rPr>
              <a:t>Marvin Gentry – HP SLED Programs</a:t>
            </a:r>
          </a:p>
        </p:txBody>
      </p:sp>
    </p:spTree>
    <p:extLst>
      <p:ext uri="{BB962C8B-B14F-4D97-AF65-F5344CB8AC3E}">
        <p14:creationId xmlns:p14="http://schemas.microsoft.com/office/powerpoint/2010/main" val="373682758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HP Software-defined </a:t>
            </a:r>
            <a:r>
              <a:rPr lang="en-GB" dirty="0" smtClean="0"/>
              <a:t>networks vision</a:t>
            </a:r>
            <a:endParaRPr lang="en-US" dirty="0"/>
          </a:p>
        </p:txBody>
      </p:sp>
      <p:cxnSp>
        <p:nvCxnSpPr>
          <p:cNvPr id="3" name="Straight Arrow Connector 2"/>
          <p:cNvCxnSpPr/>
          <p:nvPr/>
        </p:nvCxnSpPr>
        <p:spPr>
          <a:xfrm flipV="1">
            <a:off x="2061285" y="4584473"/>
            <a:ext cx="3392488" cy="3570"/>
          </a:xfrm>
          <a:prstGeom prst="straightConnector1">
            <a:avLst/>
          </a:prstGeom>
          <a:ln w="12700" cmpd="sng">
            <a:solidFill>
              <a:schemeClr val="accent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659384" y="3416218"/>
            <a:ext cx="5303520" cy="707886"/>
          </a:xfrm>
          <a:prstGeom prst="rect">
            <a:avLst/>
          </a:prstGeom>
          <a:noFill/>
          <a:effectLst/>
        </p:spPr>
        <p:txBody>
          <a:bodyPr wrap="square" rtlCol="0" anchor="ctr">
            <a:spAutoFit/>
          </a:bodyPr>
          <a:lstStyle/>
          <a:p>
            <a:r>
              <a:rPr lang="en-US" sz="2000" dirty="0">
                <a:solidFill>
                  <a:schemeClr val="bg1"/>
                </a:solidFill>
                <a:latin typeface="HP Simplified" pitchFamily="34" charset="0"/>
              </a:rPr>
              <a:t>Open standard-based programmatic access to infrastructure</a:t>
            </a:r>
          </a:p>
        </p:txBody>
      </p:sp>
      <p:sp>
        <p:nvSpPr>
          <p:cNvPr id="5" name="Rectangle 4"/>
          <p:cNvSpPr/>
          <p:nvPr/>
        </p:nvSpPr>
        <p:spPr>
          <a:xfrm>
            <a:off x="1659384" y="1008934"/>
            <a:ext cx="5303520" cy="707886"/>
          </a:xfrm>
          <a:prstGeom prst="rect">
            <a:avLst/>
          </a:prstGeom>
          <a:effectLst/>
        </p:spPr>
        <p:txBody>
          <a:bodyPr anchor="ctr">
            <a:spAutoFit/>
          </a:bodyPr>
          <a:lstStyle/>
          <a:p>
            <a:r>
              <a:rPr lang="en-US" sz="2000" dirty="0">
                <a:solidFill>
                  <a:schemeClr val="bg1"/>
                </a:solidFill>
                <a:latin typeface="HP Simplified" pitchFamily="34" charset="0"/>
              </a:rPr>
              <a:t>Deliver open programmable interfaces to automate orchestration of network services</a:t>
            </a:r>
          </a:p>
        </p:txBody>
      </p:sp>
      <p:grpSp>
        <p:nvGrpSpPr>
          <p:cNvPr id="6" name="Group 5"/>
          <p:cNvGrpSpPr/>
          <p:nvPr/>
        </p:nvGrpSpPr>
        <p:grpSpPr>
          <a:xfrm>
            <a:off x="320675" y="3540228"/>
            <a:ext cx="8158197" cy="786384"/>
            <a:chOff x="1803264" y="3858252"/>
            <a:chExt cx="5502411" cy="786384"/>
          </a:xfrm>
          <a:effectLst/>
        </p:grpSpPr>
        <p:sp>
          <p:nvSpPr>
            <p:cNvPr id="7" name="Round Single Corner Rectangle 6"/>
            <p:cNvSpPr/>
            <p:nvPr/>
          </p:nvSpPr>
          <p:spPr>
            <a:xfrm flipV="1">
              <a:off x="1803264" y="3858252"/>
              <a:ext cx="5502411" cy="786384"/>
            </a:xfrm>
            <a:prstGeom prst="round1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latin typeface="HP Simplified" pitchFamily="34" charset="0"/>
              </a:endParaRPr>
            </a:p>
          </p:txBody>
        </p:sp>
        <p:grpSp>
          <p:nvGrpSpPr>
            <p:cNvPr id="8" name="Group 7"/>
            <p:cNvGrpSpPr/>
            <p:nvPr/>
          </p:nvGrpSpPr>
          <p:grpSpPr>
            <a:xfrm>
              <a:off x="4076384" y="4168776"/>
              <a:ext cx="980440" cy="93659"/>
              <a:chOff x="4094164" y="4352926"/>
              <a:chExt cx="980440" cy="93659"/>
            </a:xfrm>
          </p:grpSpPr>
          <p:sp>
            <p:nvSpPr>
              <p:cNvPr id="30" name="Rounded Rectangle 29"/>
              <p:cNvSpPr/>
              <p:nvPr/>
            </p:nvSpPr>
            <p:spPr>
              <a:xfrm>
                <a:off x="4983164" y="4352926"/>
                <a:ext cx="91440" cy="9144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P Simplified" pitchFamily="34" charset="0"/>
                </a:endParaRPr>
              </a:p>
            </p:txBody>
          </p:sp>
          <p:sp>
            <p:nvSpPr>
              <p:cNvPr id="31" name="Rounded Rectangle 30"/>
              <p:cNvSpPr/>
              <p:nvPr/>
            </p:nvSpPr>
            <p:spPr>
              <a:xfrm>
                <a:off x="4856164" y="4353243"/>
                <a:ext cx="91440" cy="9144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P Simplified" pitchFamily="34" charset="0"/>
                </a:endParaRPr>
              </a:p>
            </p:txBody>
          </p:sp>
          <p:sp>
            <p:nvSpPr>
              <p:cNvPr id="32" name="Rounded Rectangle 31"/>
              <p:cNvSpPr/>
              <p:nvPr/>
            </p:nvSpPr>
            <p:spPr>
              <a:xfrm>
                <a:off x="4729164" y="4353560"/>
                <a:ext cx="91440" cy="9144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P Simplified" pitchFamily="34" charset="0"/>
                </a:endParaRPr>
              </a:p>
            </p:txBody>
          </p:sp>
          <p:sp>
            <p:nvSpPr>
              <p:cNvPr id="33" name="Rounded Rectangle 32"/>
              <p:cNvSpPr/>
              <p:nvPr/>
            </p:nvSpPr>
            <p:spPr>
              <a:xfrm>
                <a:off x="4602164" y="4353877"/>
                <a:ext cx="91440" cy="9144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P Simplified" pitchFamily="34" charset="0"/>
                </a:endParaRPr>
              </a:p>
            </p:txBody>
          </p:sp>
          <p:sp>
            <p:nvSpPr>
              <p:cNvPr id="34" name="Rounded Rectangle 33"/>
              <p:cNvSpPr/>
              <p:nvPr/>
            </p:nvSpPr>
            <p:spPr>
              <a:xfrm>
                <a:off x="4475164" y="4354194"/>
                <a:ext cx="91440" cy="9144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P Simplified" pitchFamily="34" charset="0"/>
                </a:endParaRPr>
              </a:p>
            </p:txBody>
          </p:sp>
          <p:sp>
            <p:nvSpPr>
              <p:cNvPr id="35" name="Rounded Rectangle 34"/>
              <p:cNvSpPr/>
              <p:nvPr/>
            </p:nvSpPr>
            <p:spPr>
              <a:xfrm>
                <a:off x="4348164" y="4354511"/>
                <a:ext cx="91440" cy="9144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P Simplified" pitchFamily="34" charset="0"/>
                </a:endParaRPr>
              </a:p>
            </p:txBody>
          </p:sp>
          <p:sp>
            <p:nvSpPr>
              <p:cNvPr id="36" name="Rounded Rectangle 35"/>
              <p:cNvSpPr/>
              <p:nvPr/>
            </p:nvSpPr>
            <p:spPr>
              <a:xfrm>
                <a:off x="4221164" y="4354828"/>
                <a:ext cx="91440" cy="9144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P Simplified" pitchFamily="34" charset="0"/>
                </a:endParaRPr>
              </a:p>
            </p:txBody>
          </p:sp>
          <p:sp>
            <p:nvSpPr>
              <p:cNvPr id="37" name="Rounded Rectangle 36"/>
              <p:cNvSpPr/>
              <p:nvPr/>
            </p:nvSpPr>
            <p:spPr>
              <a:xfrm>
                <a:off x="4094164" y="4355145"/>
                <a:ext cx="91440" cy="9144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P Simplified" pitchFamily="34" charset="0"/>
                </a:endParaRPr>
              </a:p>
            </p:txBody>
          </p:sp>
        </p:grpSp>
        <p:sp>
          <p:nvSpPr>
            <p:cNvPr id="9" name="TextBox 8"/>
            <p:cNvSpPr txBox="1"/>
            <p:nvPr/>
          </p:nvSpPr>
          <p:spPr>
            <a:xfrm>
              <a:off x="4034499" y="3918107"/>
              <a:ext cx="682433" cy="246221"/>
            </a:xfrm>
            <a:prstGeom prst="rect">
              <a:avLst/>
            </a:prstGeom>
            <a:noFill/>
          </p:spPr>
          <p:txBody>
            <a:bodyPr wrap="none" rtlCol="0">
              <a:spAutoFit/>
            </a:bodyPr>
            <a:lstStyle/>
            <a:p>
              <a:r>
                <a:rPr lang="en-US" sz="1000" dirty="0">
                  <a:solidFill>
                    <a:schemeClr val="bg1"/>
                  </a:solidFill>
                  <a:latin typeface="HP Simplified" pitchFamily="34" charset="0"/>
                </a:rPr>
                <a:t>Network Device</a:t>
              </a:r>
            </a:p>
          </p:txBody>
        </p:sp>
        <p:grpSp>
          <p:nvGrpSpPr>
            <p:cNvPr id="10" name="Group 9"/>
            <p:cNvGrpSpPr/>
            <p:nvPr/>
          </p:nvGrpSpPr>
          <p:grpSpPr>
            <a:xfrm>
              <a:off x="5686428" y="4159010"/>
              <a:ext cx="980440" cy="93659"/>
              <a:chOff x="4094164" y="4352926"/>
              <a:chExt cx="980440" cy="93659"/>
            </a:xfrm>
          </p:grpSpPr>
          <p:sp>
            <p:nvSpPr>
              <p:cNvPr id="22" name="Rounded Rectangle 21"/>
              <p:cNvSpPr/>
              <p:nvPr/>
            </p:nvSpPr>
            <p:spPr>
              <a:xfrm>
                <a:off x="4983164" y="4352926"/>
                <a:ext cx="91440" cy="9144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P Simplified" pitchFamily="34" charset="0"/>
                </a:endParaRPr>
              </a:p>
            </p:txBody>
          </p:sp>
          <p:sp>
            <p:nvSpPr>
              <p:cNvPr id="23" name="Rounded Rectangle 22"/>
              <p:cNvSpPr/>
              <p:nvPr/>
            </p:nvSpPr>
            <p:spPr>
              <a:xfrm>
                <a:off x="4856164" y="4353243"/>
                <a:ext cx="91440" cy="9144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P Simplified" pitchFamily="34" charset="0"/>
                </a:endParaRPr>
              </a:p>
            </p:txBody>
          </p:sp>
          <p:sp>
            <p:nvSpPr>
              <p:cNvPr id="24" name="Rounded Rectangle 23"/>
              <p:cNvSpPr/>
              <p:nvPr/>
            </p:nvSpPr>
            <p:spPr>
              <a:xfrm>
                <a:off x="4729164" y="4353560"/>
                <a:ext cx="91440" cy="9144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P Simplified" pitchFamily="34" charset="0"/>
                </a:endParaRPr>
              </a:p>
            </p:txBody>
          </p:sp>
          <p:sp>
            <p:nvSpPr>
              <p:cNvPr id="25" name="Rounded Rectangle 24"/>
              <p:cNvSpPr/>
              <p:nvPr/>
            </p:nvSpPr>
            <p:spPr>
              <a:xfrm>
                <a:off x="4602164" y="4353877"/>
                <a:ext cx="91440" cy="9144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P Simplified" pitchFamily="34" charset="0"/>
                </a:endParaRPr>
              </a:p>
            </p:txBody>
          </p:sp>
          <p:sp>
            <p:nvSpPr>
              <p:cNvPr id="26" name="Rounded Rectangle 25"/>
              <p:cNvSpPr/>
              <p:nvPr/>
            </p:nvSpPr>
            <p:spPr>
              <a:xfrm>
                <a:off x="4475164" y="4354194"/>
                <a:ext cx="91440" cy="9144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P Simplified" pitchFamily="34" charset="0"/>
                </a:endParaRPr>
              </a:p>
            </p:txBody>
          </p:sp>
          <p:sp>
            <p:nvSpPr>
              <p:cNvPr id="27" name="Rounded Rectangle 26"/>
              <p:cNvSpPr/>
              <p:nvPr/>
            </p:nvSpPr>
            <p:spPr>
              <a:xfrm>
                <a:off x="4348164" y="4354511"/>
                <a:ext cx="91440" cy="9144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P Simplified" pitchFamily="34" charset="0"/>
                </a:endParaRPr>
              </a:p>
            </p:txBody>
          </p:sp>
          <p:sp>
            <p:nvSpPr>
              <p:cNvPr id="28" name="Rounded Rectangle 27"/>
              <p:cNvSpPr/>
              <p:nvPr/>
            </p:nvSpPr>
            <p:spPr>
              <a:xfrm>
                <a:off x="4221164" y="4354828"/>
                <a:ext cx="91440" cy="9144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P Simplified" pitchFamily="34" charset="0"/>
                </a:endParaRPr>
              </a:p>
            </p:txBody>
          </p:sp>
          <p:sp>
            <p:nvSpPr>
              <p:cNvPr id="29" name="Rounded Rectangle 28"/>
              <p:cNvSpPr/>
              <p:nvPr/>
            </p:nvSpPr>
            <p:spPr>
              <a:xfrm>
                <a:off x="4094164" y="4355145"/>
                <a:ext cx="91440" cy="9144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P Simplified" pitchFamily="34" charset="0"/>
                </a:endParaRPr>
              </a:p>
            </p:txBody>
          </p:sp>
        </p:grpSp>
        <p:grpSp>
          <p:nvGrpSpPr>
            <p:cNvPr id="11" name="Group 10"/>
            <p:cNvGrpSpPr/>
            <p:nvPr/>
          </p:nvGrpSpPr>
          <p:grpSpPr>
            <a:xfrm>
              <a:off x="2492062" y="4159010"/>
              <a:ext cx="980440" cy="93659"/>
              <a:chOff x="4094164" y="4352926"/>
              <a:chExt cx="980440" cy="93659"/>
            </a:xfrm>
          </p:grpSpPr>
          <p:sp>
            <p:nvSpPr>
              <p:cNvPr id="14" name="Rounded Rectangle 13"/>
              <p:cNvSpPr/>
              <p:nvPr/>
            </p:nvSpPr>
            <p:spPr>
              <a:xfrm>
                <a:off x="4983164" y="4352926"/>
                <a:ext cx="91440" cy="9144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P Simplified" pitchFamily="34" charset="0"/>
                </a:endParaRPr>
              </a:p>
            </p:txBody>
          </p:sp>
          <p:sp>
            <p:nvSpPr>
              <p:cNvPr id="15" name="Rounded Rectangle 14"/>
              <p:cNvSpPr/>
              <p:nvPr/>
            </p:nvSpPr>
            <p:spPr>
              <a:xfrm>
                <a:off x="4856164" y="4353243"/>
                <a:ext cx="91440" cy="9144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P Simplified" pitchFamily="34" charset="0"/>
                </a:endParaRPr>
              </a:p>
            </p:txBody>
          </p:sp>
          <p:sp>
            <p:nvSpPr>
              <p:cNvPr id="16" name="Rounded Rectangle 15"/>
              <p:cNvSpPr/>
              <p:nvPr/>
            </p:nvSpPr>
            <p:spPr>
              <a:xfrm>
                <a:off x="4729164" y="4353560"/>
                <a:ext cx="91440" cy="9144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P Simplified" pitchFamily="34" charset="0"/>
                </a:endParaRPr>
              </a:p>
            </p:txBody>
          </p:sp>
          <p:sp>
            <p:nvSpPr>
              <p:cNvPr id="17" name="Rounded Rectangle 16"/>
              <p:cNvSpPr/>
              <p:nvPr/>
            </p:nvSpPr>
            <p:spPr>
              <a:xfrm>
                <a:off x="4602164" y="4353877"/>
                <a:ext cx="91440" cy="9144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P Simplified" pitchFamily="34" charset="0"/>
                </a:endParaRPr>
              </a:p>
            </p:txBody>
          </p:sp>
          <p:sp>
            <p:nvSpPr>
              <p:cNvPr id="18" name="Rounded Rectangle 17"/>
              <p:cNvSpPr/>
              <p:nvPr/>
            </p:nvSpPr>
            <p:spPr>
              <a:xfrm>
                <a:off x="4475164" y="4354194"/>
                <a:ext cx="91440" cy="9144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P Simplified" pitchFamily="34" charset="0"/>
                </a:endParaRPr>
              </a:p>
            </p:txBody>
          </p:sp>
          <p:sp>
            <p:nvSpPr>
              <p:cNvPr id="19" name="Rounded Rectangle 18"/>
              <p:cNvSpPr/>
              <p:nvPr/>
            </p:nvSpPr>
            <p:spPr>
              <a:xfrm>
                <a:off x="4348164" y="4354511"/>
                <a:ext cx="91440" cy="9144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P Simplified" pitchFamily="34" charset="0"/>
                </a:endParaRPr>
              </a:p>
            </p:txBody>
          </p:sp>
          <p:sp>
            <p:nvSpPr>
              <p:cNvPr id="20" name="Rounded Rectangle 19"/>
              <p:cNvSpPr/>
              <p:nvPr/>
            </p:nvSpPr>
            <p:spPr>
              <a:xfrm>
                <a:off x="4221164" y="4354828"/>
                <a:ext cx="91440" cy="9144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P Simplified" pitchFamily="34" charset="0"/>
                </a:endParaRPr>
              </a:p>
            </p:txBody>
          </p:sp>
          <p:sp>
            <p:nvSpPr>
              <p:cNvPr id="21" name="Rounded Rectangle 20"/>
              <p:cNvSpPr/>
              <p:nvPr/>
            </p:nvSpPr>
            <p:spPr>
              <a:xfrm>
                <a:off x="4094164" y="4355145"/>
                <a:ext cx="91440" cy="9144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P Simplified" pitchFamily="34" charset="0"/>
                </a:endParaRPr>
              </a:p>
            </p:txBody>
          </p:sp>
        </p:grpSp>
        <p:sp>
          <p:nvSpPr>
            <p:cNvPr id="12" name="TextBox 11"/>
            <p:cNvSpPr txBox="1"/>
            <p:nvPr/>
          </p:nvSpPr>
          <p:spPr>
            <a:xfrm>
              <a:off x="2450177" y="3908341"/>
              <a:ext cx="682433" cy="246221"/>
            </a:xfrm>
            <a:prstGeom prst="rect">
              <a:avLst/>
            </a:prstGeom>
            <a:noFill/>
          </p:spPr>
          <p:txBody>
            <a:bodyPr wrap="none" rtlCol="0">
              <a:spAutoFit/>
            </a:bodyPr>
            <a:lstStyle/>
            <a:p>
              <a:r>
                <a:rPr lang="en-US" sz="1000" dirty="0">
                  <a:solidFill>
                    <a:schemeClr val="bg1"/>
                  </a:solidFill>
                  <a:latin typeface="HP Simplified" pitchFamily="34" charset="0"/>
                </a:rPr>
                <a:t>Network Device</a:t>
              </a:r>
            </a:p>
          </p:txBody>
        </p:sp>
        <p:sp>
          <p:nvSpPr>
            <p:cNvPr id="13" name="TextBox 12"/>
            <p:cNvSpPr txBox="1"/>
            <p:nvPr/>
          </p:nvSpPr>
          <p:spPr>
            <a:xfrm>
              <a:off x="1834490" y="4097556"/>
              <a:ext cx="1181285" cy="307777"/>
            </a:xfrm>
            <a:prstGeom prst="rect">
              <a:avLst/>
            </a:prstGeom>
            <a:noFill/>
          </p:spPr>
          <p:txBody>
            <a:bodyPr wrap="none" rtlCol="0">
              <a:spAutoFit/>
            </a:bodyPr>
            <a:lstStyle/>
            <a:p>
              <a:r>
                <a:rPr lang="en-US" sz="1400" b="1" dirty="0">
                  <a:solidFill>
                    <a:schemeClr val="accent1"/>
                  </a:solidFill>
                  <a:latin typeface="HP Simplified" pitchFamily="34" charset="0"/>
                </a:rPr>
                <a:t>Infrastructure Layer</a:t>
              </a:r>
            </a:p>
          </p:txBody>
        </p:sp>
      </p:grpSp>
      <p:grpSp>
        <p:nvGrpSpPr>
          <p:cNvPr id="38" name="Group 37"/>
          <p:cNvGrpSpPr/>
          <p:nvPr/>
        </p:nvGrpSpPr>
        <p:grpSpPr>
          <a:xfrm>
            <a:off x="321387" y="786049"/>
            <a:ext cx="8157452" cy="783050"/>
            <a:chOff x="1819275" y="1129983"/>
            <a:chExt cx="5486400" cy="1097280"/>
          </a:xfrm>
          <a:effectLst/>
        </p:grpSpPr>
        <p:sp>
          <p:nvSpPr>
            <p:cNvPr id="39" name="Round Single Corner Rectangle 38"/>
            <p:cNvSpPr/>
            <p:nvPr/>
          </p:nvSpPr>
          <p:spPr>
            <a:xfrm flipH="1">
              <a:off x="1819275" y="1129983"/>
              <a:ext cx="5486400" cy="1097280"/>
            </a:xfrm>
            <a:prstGeom prst="round1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100" dirty="0">
                <a:solidFill>
                  <a:schemeClr val="tx1"/>
                </a:solidFill>
                <a:latin typeface="HP Simplified" pitchFamily="34" charset="0"/>
              </a:endParaRPr>
            </a:p>
          </p:txBody>
        </p:sp>
        <p:sp>
          <p:nvSpPr>
            <p:cNvPr id="40" name="TextBox 39"/>
            <p:cNvSpPr txBox="1"/>
            <p:nvPr/>
          </p:nvSpPr>
          <p:spPr>
            <a:xfrm>
              <a:off x="1819275" y="1462980"/>
              <a:ext cx="1253466" cy="431285"/>
            </a:xfrm>
            <a:prstGeom prst="rect">
              <a:avLst/>
            </a:prstGeom>
            <a:noFill/>
          </p:spPr>
          <p:txBody>
            <a:bodyPr wrap="none" rtlCol="0">
              <a:spAutoFit/>
            </a:bodyPr>
            <a:lstStyle/>
            <a:p>
              <a:r>
                <a:rPr lang="en-US" sz="1400" b="1" dirty="0">
                  <a:solidFill>
                    <a:schemeClr val="accent1"/>
                  </a:solidFill>
                  <a:latin typeface="HP Simplified" pitchFamily="34" charset="0"/>
                </a:rPr>
                <a:t>Business Applications</a:t>
              </a:r>
            </a:p>
          </p:txBody>
        </p:sp>
      </p:grpSp>
      <p:grpSp>
        <p:nvGrpSpPr>
          <p:cNvPr id="41" name="Group 40"/>
          <p:cNvGrpSpPr/>
          <p:nvPr/>
        </p:nvGrpSpPr>
        <p:grpSpPr>
          <a:xfrm>
            <a:off x="320675" y="2620019"/>
            <a:ext cx="8158197" cy="789502"/>
            <a:chOff x="1803264" y="2635653"/>
            <a:chExt cx="5502411" cy="789502"/>
          </a:xfrm>
          <a:effectLst/>
        </p:grpSpPr>
        <p:sp>
          <p:nvSpPr>
            <p:cNvPr id="42" name="Rectangle 41"/>
            <p:cNvSpPr/>
            <p:nvPr/>
          </p:nvSpPr>
          <p:spPr>
            <a:xfrm>
              <a:off x="1803264" y="2635653"/>
              <a:ext cx="5502411" cy="789502"/>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latin typeface="HP Simplified" pitchFamily="34" charset="0"/>
              </a:endParaRPr>
            </a:p>
          </p:txBody>
        </p:sp>
        <p:sp>
          <p:nvSpPr>
            <p:cNvPr id="43" name="TextBox 42"/>
            <p:cNvSpPr txBox="1"/>
            <p:nvPr/>
          </p:nvSpPr>
          <p:spPr>
            <a:xfrm>
              <a:off x="4043087" y="2759155"/>
              <a:ext cx="649998" cy="246221"/>
            </a:xfrm>
            <a:prstGeom prst="rect">
              <a:avLst/>
            </a:prstGeom>
            <a:noFill/>
          </p:spPr>
          <p:txBody>
            <a:bodyPr wrap="none" rtlCol="0">
              <a:spAutoFit/>
            </a:bodyPr>
            <a:lstStyle/>
            <a:p>
              <a:r>
                <a:rPr lang="en-US" sz="1000" dirty="0">
                  <a:solidFill>
                    <a:schemeClr val="bg1"/>
                  </a:solidFill>
                  <a:latin typeface="HP Simplified" pitchFamily="34" charset="0"/>
                </a:rPr>
                <a:t>SDN Controller</a:t>
              </a:r>
            </a:p>
          </p:txBody>
        </p:sp>
        <p:sp>
          <p:nvSpPr>
            <p:cNvPr id="44" name="TextBox 43"/>
            <p:cNvSpPr txBox="1"/>
            <p:nvPr/>
          </p:nvSpPr>
          <p:spPr>
            <a:xfrm>
              <a:off x="1837377" y="2876516"/>
              <a:ext cx="821255" cy="307777"/>
            </a:xfrm>
            <a:prstGeom prst="rect">
              <a:avLst/>
            </a:prstGeom>
            <a:noFill/>
          </p:spPr>
          <p:txBody>
            <a:bodyPr wrap="none" rtlCol="0">
              <a:spAutoFit/>
            </a:bodyPr>
            <a:lstStyle/>
            <a:p>
              <a:r>
                <a:rPr lang="en-US" sz="1400" b="1" dirty="0">
                  <a:solidFill>
                    <a:schemeClr val="accent1"/>
                  </a:solidFill>
                  <a:latin typeface="HP Simplified" pitchFamily="34" charset="0"/>
                </a:rPr>
                <a:t>Control Layer</a:t>
              </a:r>
            </a:p>
          </p:txBody>
        </p:sp>
      </p:grpSp>
      <p:grpSp>
        <p:nvGrpSpPr>
          <p:cNvPr id="45" name="Group 44"/>
          <p:cNvGrpSpPr/>
          <p:nvPr/>
        </p:nvGrpSpPr>
        <p:grpSpPr>
          <a:xfrm>
            <a:off x="321385" y="1699808"/>
            <a:ext cx="8157453" cy="789502"/>
            <a:chOff x="1819275" y="2635653"/>
            <a:chExt cx="5486400" cy="789502"/>
          </a:xfrm>
          <a:effectLst/>
        </p:grpSpPr>
        <p:sp>
          <p:nvSpPr>
            <p:cNvPr id="46" name="Rectangle 45"/>
            <p:cNvSpPr/>
            <p:nvPr/>
          </p:nvSpPr>
          <p:spPr>
            <a:xfrm>
              <a:off x="1819275" y="2635653"/>
              <a:ext cx="5486400" cy="789502"/>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latin typeface="HP Simplified" pitchFamily="34" charset="0"/>
              </a:endParaRPr>
            </a:p>
          </p:txBody>
        </p:sp>
        <p:sp>
          <p:nvSpPr>
            <p:cNvPr id="47" name="TextBox 46"/>
            <p:cNvSpPr txBox="1"/>
            <p:nvPr/>
          </p:nvSpPr>
          <p:spPr>
            <a:xfrm>
              <a:off x="4043087" y="2759155"/>
              <a:ext cx="648166" cy="246221"/>
            </a:xfrm>
            <a:prstGeom prst="rect">
              <a:avLst/>
            </a:prstGeom>
            <a:noFill/>
          </p:spPr>
          <p:txBody>
            <a:bodyPr wrap="none" rtlCol="0">
              <a:spAutoFit/>
            </a:bodyPr>
            <a:lstStyle/>
            <a:p>
              <a:r>
                <a:rPr lang="en-US" sz="1000" dirty="0">
                  <a:solidFill>
                    <a:schemeClr val="bg1"/>
                  </a:solidFill>
                  <a:latin typeface="HP Simplified" pitchFamily="34" charset="0"/>
                </a:rPr>
                <a:t>SDN Controller</a:t>
              </a:r>
            </a:p>
          </p:txBody>
        </p:sp>
        <p:sp>
          <p:nvSpPr>
            <p:cNvPr id="48" name="TextBox 47"/>
            <p:cNvSpPr txBox="1"/>
            <p:nvPr/>
          </p:nvSpPr>
          <p:spPr>
            <a:xfrm>
              <a:off x="1837377" y="2876516"/>
              <a:ext cx="1033055" cy="307777"/>
            </a:xfrm>
            <a:prstGeom prst="rect">
              <a:avLst/>
            </a:prstGeom>
            <a:noFill/>
          </p:spPr>
          <p:txBody>
            <a:bodyPr wrap="none" rtlCol="0">
              <a:spAutoFit/>
            </a:bodyPr>
            <a:lstStyle/>
            <a:p>
              <a:r>
                <a:rPr lang="en-US" sz="1400" b="1" dirty="0">
                  <a:solidFill>
                    <a:schemeClr val="accent1"/>
                  </a:solidFill>
                  <a:latin typeface="HP Simplified" pitchFamily="34" charset="0"/>
                </a:rPr>
                <a:t>Application Layer</a:t>
              </a:r>
            </a:p>
          </p:txBody>
        </p:sp>
      </p:grpSp>
      <p:sp>
        <p:nvSpPr>
          <p:cNvPr id="49" name="Round Diagonal Corner Rectangle 48"/>
          <p:cNvSpPr/>
          <p:nvPr/>
        </p:nvSpPr>
        <p:spPr>
          <a:xfrm>
            <a:off x="2059495" y="1867057"/>
            <a:ext cx="1001051" cy="500526"/>
          </a:xfrm>
          <a:prstGeom prst="round2Diag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P Simplified" pitchFamily="34" charset="0"/>
              </a:rPr>
              <a:t>Virtual Cloud Network</a:t>
            </a:r>
            <a:endParaRPr lang="en-US" sz="2000" dirty="0">
              <a:latin typeface="HP Simplified" pitchFamily="34" charset="0"/>
            </a:endParaRPr>
          </a:p>
        </p:txBody>
      </p:sp>
      <p:sp>
        <p:nvSpPr>
          <p:cNvPr id="50" name="Round Diagonal Corner Rectangle 49"/>
          <p:cNvSpPr/>
          <p:nvPr/>
        </p:nvSpPr>
        <p:spPr>
          <a:xfrm>
            <a:off x="3165188" y="1867057"/>
            <a:ext cx="1001051" cy="500526"/>
          </a:xfrm>
          <a:prstGeom prst="round2Diag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P Simplified" pitchFamily="34" charset="0"/>
              </a:rPr>
              <a:t>Sentinal </a:t>
            </a:r>
          </a:p>
          <a:p>
            <a:pPr algn="ctr"/>
            <a:r>
              <a:rPr lang="en-US" sz="1000" dirty="0">
                <a:latin typeface="HP Simplified" pitchFamily="34" charset="0"/>
              </a:rPr>
              <a:t>Security</a:t>
            </a:r>
            <a:endParaRPr lang="en-US" sz="2000" dirty="0">
              <a:latin typeface="HP Simplified" pitchFamily="34" charset="0"/>
            </a:endParaRPr>
          </a:p>
        </p:txBody>
      </p:sp>
      <p:sp>
        <p:nvSpPr>
          <p:cNvPr id="51" name="Round Diagonal Corner Rectangle 50"/>
          <p:cNvSpPr/>
          <p:nvPr/>
        </p:nvSpPr>
        <p:spPr>
          <a:xfrm>
            <a:off x="6901582" y="1867057"/>
            <a:ext cx="1001051" cy="500526"/>
          </a:xfrm>
          <a:prstGeom prst="round2Diag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P Simplified" pitchFamily="34" charset="0"/>
              </a:rPr>
              <a:t>3</a:t>
            </a:r>
            <a:r>
              <a:rPr lang="en-US" sz="1000" baseline="30000" dirty="0">
                <a:latin typeface="HP Simplified" pitchFamily="34" charset="0"/>
              </a:rPr>
              <a:t>rd</a:t>
            </a:r>
            <a:r>
              <a:rPr lang="en-US" sz="1000" dirty="0">
                <a:latin typeface="HP Simplified" pitchFamily="34" charset="0"/>
              </a:rPr>
              <a:t> Party Apps</a:t>
            </a:r>
            <a:endParaRPr lang="en-US" sz="2000" dirty="0">
              <a:latin typeface="HP Simplified" pitchFamily="34" charset="0"/>
            </a:endParaRPr>
          </a:p>
        </p:txBody>
      </p:sp>
      <p:cxnSp>
        <p:nvCxnSpPr>
          <p:cNvPr id="52" name="Straight Connector 51"/>
          <p:cNvCxnSpPr/>
          <p:nvPr/>
        </p:nvCxnSpPr>
        <p:spPr>
          <a:xfrm>
            <a:off x="5456045" y="1726346"/>
            <a:ext cx="0" cy="2580118"/>
          </a:xfrm>
          <a:prstGeom prst="line">
            <a:avLst/>
          </a:prstGeom>
          <a:ln w="1905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53" name="Rectangle 52"/>
          <p:cNvSpPr/>
          <p:nvPr/>
        </p:nvSpPr>
        <p:spPr>
          <a:xfrm>
            <a:off x="6564393" y="2862664"/>
            <a:ext cx="1253933" cy="369332"/>
          </a:xfrm>
          <a:prstGeom prst="rect">
            <a:avLst/>
          </a:prstGeom>
          <a:effectLst/>
        </p:spPr>
        <p:txBody>
          <a:bodyPr wrap="none">
            <a:spAutoFit/>
          </a:bodyPr>
          <a:lstStyle/>
          <a:p>
            <a:pPr algn="r"/>
            <a:r>
              <a:rPr lang="en-US" sz="800" dirty="0">
                <a:latin typeface="HP Simplified" pitchFamily="34" charset="0"/>
              </a:rPr>
              <a:t/>
            </a:r>
            <a:br>
              <a:rPr lang="en-US" sz="800" dirty="0">
                <a:latin typeface="HP Simplified" pitchFamily="34" charset="0"/>
              </a:rPr>
            </a:br>
            <a:r>
              <a:rPr lang="en-US" sz="1000" dirty="0">
                <a:latin typeface="HP Simplified" pitchFamily="34" charset="0"/>
              </a:rPr>
              <a:t>3</a:t>
            </a:r>
            <a:r>
              <a:rPr lang="en-US" sz="1000" baseline="30000" dirty="0">
                <a:latin typeface="HP Simplified" pitchFamily="34" charset="0"/>
              </a:rPr>
              <a:t>rd</a:t>
            </a:r>
            <a:r>
              <a:rPr lang="en-US" sz="1000" dirty="0">
                <a:latin typeface="HP Simplified" pitchFamily="34" charset="0"/>
              </a:rPr>
              <a:t> Party Controllers</a:t>
            </a:r>
          </a:p>
        </p:txBody>
      </p:sp>
      <p:grpSp>
        <p:nvGrpSpPr>
          <p:cNvPr id="54" name="Group 128"/>
          <p:cNvGrpSpPr>
            <a:grpSpLocks noChangeAspect="1"/>
          </p:cNvGrpSpPr>
          <p:nvPr/>
        </p:nvGrpSpPr>
        <p:grpSpPr>
          <a:xfrm>
            <a:off x="4135246" y="3701601"/>
            <a:ext cx="1128555" cy="513053"/>
            <a:chOff x="2313204" y="3624140"/>
            <a:chExt cx="2547730" cy="1158221"/>
          </a:xfrm>
          <a:effectLst/>
        </p:grpSpPr>
        <p:grpSp>
          <p:nvGrpSpPr>
            <p:cNvPr id="55" name="Group 10"/>
            <p:cNvGrpSpPr>
              <a:grpSpLocks noChangeAspect="1"/>
            </p:cNvGrpSpPr>
            <p:nvPr/>
          </p:nvGrpSpPr>
          <p:grpSpPr>
            <a:xfrm>
              <a:off x="3103896" y="3934315"/>
              <a:ext cx="690208" cy="484855"/>
              <a:chOff x="689832" y="3569947"/>
              <a:chExt cx="905446" cy="636056"/>
            </a:xfrm>
          </p:grpSpPr>
          <p:pic>
            <p:nvPicPr>
              <p:cNvPr id="62" name="Picture 61" descr="slide09__E3500-48_J9473A_G10685002072009_png.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832" y="3849239"/>
                <a:ext cx="900429" cy="356764"/>
              </a:xfrm>
              <a:prstGeom prst="rect">
                <a:avLst/>
              </a:prstGeom>
            </p:spPr>
          </p:pic>
          <p:pic>
            <p:nvPicPr>
              <p:cNvPr id="63" name="Picture 62" descr="slide09__E3500-48_J9473A_G10685002072009_png.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4728" y="3725678"/>
                <a:ext cx="890550" cy="334753"/>
              </a:xfrm>
              <a:prstGeom prst="rect">
                <a:avLst/>
              </a:prstGeom>
            </p:spPr>
          </p:pic>
          <p:grpSp>
            <p:nvGrpSpPr>
              <p:cNvPr id="64" name="Group 35"/>
              <p:cNvGrpSpPr>
                <a:grpSpLocks noChangeAspect="1"/>
              </p:cNvGrpSpPr>
              <p:nvPr/>
            </p:nvGrpSpPr>
            <p:grpSpPr>
              <a:xfrm>
                <a:off x="703867" y="3569947"/>
                <a:ext cx="890550" cy="334754"/>
                <a:chOff x="1954940" y="1910054"/>
                <a:chExt cx="6215131" cy="2330677"/>
              </a:xfrm>
            </p:grpSpPr>
            <p:pic>
              <p:nvPicPr>
                <p:cNvPr id="65" name="Picture 64" descr="slide09__E3500-48_J9473A_G10685002072009_png.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54940" y="1910054"/>
                  <a:ext cx="6215131" cy="2330677"/>
                </a:xfrm>
                <a:prstGeom prst="rect">
                  <a:avLst/>
                </a:prstGeom>
              </p:spPr>
            </p:pic>
            <p:pic>
              <p:nvPicPr>
                <p:cNvPr id="66" name="Picture 65" descr="TransAm_3800_24port_10GBT.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2169884" y="3314768"/>
                  <a:ext cx="5783945" cy="566325"/>
                </a:xfrm>
                <a:prstGeom prst="rect">
                  <a:avLst/>
                </a:prstGeom>
              </p:spPr>
            </p:pic>
          </p:grpSp>
        </p:grpSp>
        <p:grpSp>
          <p:nvGrpSpPr>
            <p:cNvPr id="56" name="Group 18"/>
            <p:cNvGrpSpPr>
              <a:grpSpLocks noChangeAspect="1"/>
            </p:cNvGrpSpPr>
            <p:nvPr/>
          </p:nvGrpSpPr>
          <p:grpSpPr>
            <a:xfrm>
              <a:off x="3750521" y="3890752"/>
              <a:ext cx="683217" cy="502030"/>
              <a:chOff x="1477243" y="2543434"/>
              <a:chExt cx="896270" cy="658585"/>
            </a:xfrm>
          </p:grpSpPr>
          <p:pic>
            <p:nvPicPr>
              <p:cNvPr id="60" name="Picture 59" descr="slide15__8212zl-.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77243" y="2543434"/>
                <a:ext cx="812925" cy="650340"/>
              </a:xfrm>
              <a:prstGeom prst="rect">
                <a:avLst/>
              </a:prstGeom>
            </p:spPr>
          </p:pic>
          <p:pic>
            <p:nvPicPr>
              <p:cNvPr id="61" name="Picture 60" descr="slide15_5406zl.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97439" y="2845952"/>
                <a:ext cx="676074" cy="356067"/>
              </a:xfrm>
              <a:prstGeom prst="rect">
                <a:avLst/>
              </a:prstGeom>
            </p:spPr>
          </p:pic>
        </p:grpSp>
        <p:pic>
          <p:nvPicPr>
            <p:cNvPr id="57" name="Picture 56" descr="A10500__S105002_F_1011.gif"/>
            <p:cNvPicPr>
              <a:picLocks noChangeAspect="1"/>
            </p:cNvPicPr>
            <p:nvPr/>
          </p:nvPicPr>
          <p:blipFill>
            <a:blip r:embed="rId9" cstate="screen">
              <a:extLst>
                <a:ext uri="{28A0092B-C50C-407E-A947-70E740481C1C}">
                  <a14:useLocalDpi xmlns:a14="http://schemas.microsoft.com/office/drawing/2010/main"/>
                </a:ext>
              </a:extLst>
            </a:blip>
            <a:srcRect l="27577" r="55100" b="11510"/>
            <a:stretch>
              <a:fillRect/>
            </a:stretch>
          </p:blipFill>
          <p:spPr>
            <a:xfrm>
              <a:off x="2660257" y="3624140"/>
              <a:ext cx="397948" cy="797323"/>
            </a:xfrm>
            <a:prstGeom prst="rect">
              <a:avLst/>
            </a:prstGeom>
            <a:effectLst>
              <a:outerShdw blurRad="50800" dist="38100" dir="2700000" algn="tl" rotWithShape="0">
                <a:prstClr val="black">
                  <a:alpha val="40000"/>
                </a:prstClr>
              </a:outerShdw>
            </a:effectLst>
          </p:spPr>
        </p:pic>
        <p:sp>
          <p:nvSpPr>
            <p:cNvPr id="58" name="Text Box 96"/>
            <p:cNvSpPr txBox="1">
              <a:spLocks noChangeArrowheads="1"/>
            </p:cNvSpPr>
            <p:nvPr/>
          </p:nvSpPr>
          <p:spPr bwMode="auto">
            <a:xfrm>
              <a:off x="2313204" y="4485332"/>
              <a:ext cx="2547730" cy="297029"/>
            </a:xfrm>
            <a:prstGeom prst="rect">
              <a:avLst/>
            </a:prstGeom>
            <a:noFill/>
            <a:ln w="9525">
              <a:noFill/>
              <a:miter lim="800000"/>
              <a:headEnd/>
              <a:tailEnd/>
            </a:ln>
          </p:spPr>
          <p:txBody>
            <a:bodyPr wrap="square" lIns="0" tIns="0" rIns="0" bIns="0">
              <a:spAutoFit/>
            </a:bodyPr>
            <a:lstStyle/>
            <a:p>
              <a:pPr algn="ctr" eaLnBrk="0" hangingPunct="0">
                <a:lnSpc>
                  <a:spcPct val="95000"/>
                </a:lnSpc>
              </a:pPr>
              <a:r>
                <a:rPr lang="en-US" sz="900" dirty="0">
                  <a:solidFill>
                    <a:srgbClr val="000000"/>
                  </a:solidFill>
                  <a:latin typeface="HP Simplified" pitchFamily="34" charset="0"/>
                </a:rPr>
                <a:t>Campus/Branch</a:t>
              </a:r>
            </a:p>
          </p:txBody>
        </p:sp>
        <p:pic>
          <p:nvPicPr>
            <p:cNvPr id="59" name="Picture 58" descr="G12778001112010_JPGHighres_JPG_XXX.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bwMode="blackGray">
            <a:xfrm>
              <a:off x="3280014" y="3830013"/>
              <a:ext cx="355887" cy="310808"/>
            </a:xfrm>
            <a:prstGeom prst="rect">
              <a:avLst/>
            </a:prstGeom>
            <a:effectLst>
              <a:outerShdw blurRad="63500" sx="137000" sy="137000" algn="ctr" rotWithShape="0">
                <a:schemeClr val="accent2">
                  <a:alpha val="40000"/>
                </a:schemeClr>
              </a:outerShdw>
            </a:effectLst>
          </p:spPr>
        </p:pic>
      </p:grpSp>
      <p:grpSp>
        <p:nvGrpSpPr>
          <p:cNvPr id="67" name="Group 66"/>
          <p:cNvGrpSpPr/>
          <p:nvPr/>
        </p:nvGrpSpPr>
        <p:grpSpPr>
          <a:xfrm>
            <a:off x="3335671" y="3763644"/>
            <a:ext cx="679055" cy="436648"/>
            <a:chOff x="5856161" y="2989105"/>
            <a:chExt cx="679055" cy="436648"/>
          </a:xfrm>
          <a:effectLst/>
        </p:grpSpPr>
        <p:sp>
          <p:nvSpPr>
            <p:cNvPr id="68" name="Text Box 96"/>
            <p:cNvSpPr txBox="1">
              <a:spLocks noChangeArrowheads="1"/>
            </p:cNvSpPr>
            <p:nvPr/>
          </p:nvSpPr>
          <p:spPr bwMode="auto">
            <a:xfrm>
              <a:off x="5890665" y="3294179"/>
              <a:ext cx="499056" cy="131574"/>
            </a:xfrm>
            <a:prstGeom prst="rect">
              <a:avLst/>
            </a:prstGeom>
            <a:noFill/>
            <a:ln w="9525">
              <a:noFill/>
              <a:miter lim="800000"/>
              <a:headEnd/>
              <a:tailEnd/>
            </a:ln>
          </p:spPr>
          <p:txBody>
            <a:bodyPr wrap="square" lIns="0" tIns="0" rIns="0" bIns="0">
              <a:spAutoFit/>
            </a:bodyPr>
            <a:lstStyle/>
            <a:p>
              <a:pPr algn="ctr" eaLnBrk="0" hangingPunct="0">
                <a:lnSpc>
                  <a:spcPct val="95000"/>
                </a:lnSpc>
              </a:pPr>
              <a:r>
                <a:rPr lang="en-US" sz="900" dirty="0">
                  <a:solidFill>
                    <a:srgbClr val="000000"/>
                  </a:solidFill>
                  <a:latin typeface="HP Simplified" pitchFamily="34" charset="0"/>
                </a:rPr>
                <a:t>WAN</a:t>
              </a:r>
            </a:p>
          </p:txBody>
        </p:sp>
        <p:pic>
          <p:nvPicPr>
            <p:cNvPr id="69" name="Picture 11" descr="SR88.png"/>
            <p:cNvPicPr>
              <a:picLocks noChangeAspect="1"/>
            </p:cNvPicPr>
            <p:nvPr>
              <p:custDataLst>
                <p:tags r:id="rId1"/>
              </p:custDataLst>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856161" y="2989105"/>
              <a:ext cx="679055" cy="278487"/>
            </a:xfrm>
            <a:prstGeom prst="rect">
              <a:avLst/>
            </a:prstGeom>
            <a:noFill/>
            <a:ln w="9525">
              <a:noFill/>
              <a:miter lim="800000"/>
              <a:headEnd/>
              <a:tailEnd/>
            </a:ln>
          </p:spPr>
        </p:pic>
      </p:grpSp>
      <p:grpSp>
        <p:nvGrpSpPr>
          <p:cNvPr id="70" name="Group 130"/>
          <p:cNvGrpSpPr>
            <a:grpSpLocks noChangeAspect="1"/>
          </p:cNvGrpSpPr>
          <p:nvPr/>
        </p:nvGrpSpPr>
        <p:grpSpPr>
          <a:xfrm>
            <a:off x="2114498" y="3785222"/>
            <a:ext cx="1018321" cy="397728"/>
            <a:chOff x="5234894" y="3715848"/>
            <a:chExt cx="2298872" cy="897873"/>
          </a:xfrm>
          <a:effectLst/>
        </p:grpSpPr>
        <p:pic>
          <p:nvPicPr>
            <p:cNvPr id="71" name="Picture 3"/>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flipH="1">
              <a:off x="7070544" y="3715848"/>
              <a:ext cx="243098" cy="694507"/>
            </a:xfrm>
            <a:prstGeom prst="rect">
              <a:avLst/>
            </a:prstGeom>
            <a:noFill/>
            <a:ln w="19050">
              <a:noFill/>
              <a:round/>
              <a:headEnd/>
              <a:tailEnd/>
            </a:ln>
            <a:effectLst/>
          </p:spPr>
        </p:pic>
        <p:pic>
          <p:nvPicPr>
            <p:cNvPr id="72" name="Picture 2" descr="http://h17007.www1.hp.com/images/5900/5900AF.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170910" y="4074636"/>
              <a:ext cx="696413" cy="272994"/>
            </a:xfrm>
            <a:prstGeom prst="rect">
              <a:avLst/>
            </a:prstGeom>
            <a:noFill/>
          </p:spPr>
        </p:pic>
        <p:sp>
          <p:nvSpPr>
            <p:cNvPr id="73" name="Text Box 96"/>
            <p:cNvSpPr txBox="1">
              <a:spLocks noChangeArrowheads="1"/>
            </p:cNvSpPr>
            <p:nvPr/>
          </p:nvSpPr>
          <p:spPr bwMode="auto">
            <a:xfrm>
              <a:off x="5234894" y="4316692"/>
              <a:ext cx="2298872" cy="297029"/>
            </a:xfrm>
            <a:prstGeom prst="rect">
              <a:avLst/>
            </a:prstGeom>
            <a:noFill/>
            <a:ln w="9525">
              <a:noFill/>
              <a:miter lim="800000"/>
              <a:headEnd/>
              <a:tailEnd/>
            </a:ln>
          </p:spPr>
          <p:txBody>
            <a:bodyPr wrap="square" lIns="0" tIns="0" rIns="0" bIns="0">
              <a:spAutoFit/>
            </a:bodyPr>
            <a:lstStyle/>
            <a:p>
              <a:pPr algn="ctr" eaLnBrk="0" hangingPunct="0">
                <a:lnSpc>
                  <a:spcPct val="95000"/>
                </a:lnSpc>
              </a:pPr>
              <a:r>
                <a:rPr lang="en-US" sz="900" dirty="0">
                  <a:solidFill>
                    <a:srgbClr val="000000"/>
                  </a:solidFill>
                  <a:latin typeface="HP Simplified" pitchFamily="34" charset="0"/>
                </a:rPr>
                <a:t>Data Center</a:t>
              </a:r>
            </a:p>
          </p:txBody>
        </p:sp>
      </p:grpSp>
      <p:cxnSp>
        <p:nvCxnSpPr>
          <p:cNvPr id="74" name="Straight Connector 73"/>
          <p:cNvCxnSpPr/>
          <p:nvPr/>
        </p:nvCxnSpPr>
        <p:spPr>
          <a:xfrm flipV="1">
            <a:off x="2890102" y="2627441"/>
            <a:ext cx="2362141" cy="1967"/>
          </a:xfrm>
          <a:prstGeom prst="line">
            <a:avLst/>
          </a:prstGeom>
          <a:ln w="19050" cmpd="sng">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sp>
        <p:nvSpPr>
          <p:cNvPr id="75" name="Rectangle 74"/>
          <p:cNvSpPr/>
          <p:nvPr/>
        </p:nvSpPr>
        <p:spPr>
          <a:xfrm>
            <a:off x="3922580" y="2892999"/>
            <a:ext cx="812017" cy="461665"/>
          </a:xfrm>
          <a:prstGeom prst="rect">
            <a:avLst/>
          </a:prstGeom>
          <a:effectLst/>
        </p:spPr>
        <p:txBody>
          <a:bodyPr wrap="none">
            <a:spAutoFit/>
          </a:bodyPr>
          <a:lstStyle/>
          <a:p>
            <a:r>
              <a:rPr lang="en-US" sz="1200" dirty="0">
                <a:latin typeface="HP Simplified" pitchFamily="34" charset="0"/>
              </a:rPr>
              <a:t>VAN SDN </a:t>
            </a:r>
            <a:br>
              <a:rPr lang="en-US" sz="1200" dirty="0">
                <a:latin typeface="HP Simplified" pitchFamily="34" charset="0"/>
              </a:rPr>
            </a:br>
            <a:r>
              <a:rPr lang="en-US" sz="1200" dirty="0">
                <a:latin typeface="HP Simplified" pitchFamily="34" charset="0"/>
              </a:rPr>
              <a:t>Controller</a:t>
            </a:r>
          </a:p>
        </p:txBody>
      </p:sp>
      <p:pic>
        <p:nvPicPr>
          <p:cNvPr id="76" name="Picture 2" descr="http://www.openflow.org/img/newlogo7.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44044" y="4046285"/>
            <a:ext cx="935904" cy="217441"/>
          </a:xfrm>
          <a:prstGeom prst="rect">
            <a:avLst/>
          </a:prstGeom>
          <a:noFill/>
          <a:effectLst/>
        </p:spPr>
      </p:pic>
      <p:pic>
        <p:nvPicPr>
          <p:cNvPr id="77" name="Picture 2" descr="https://encrypted-tbn1.google.com/images?q=tbn:ANd9GcQ5FsolPOldbCHo3mji0c3r5qhJNqTcr8UOsO6fbFTjL79n0oSVpw"/>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4319772" y="895683"/>
            <a:ext cx="1060182" cy="59144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8" name="Picture 2" descr="https://encrypted-tbn3.gstatic.com/images?q=tbn:ANd9GcS4yaDwNpg8Gq2g7g0h0V1e71HdhNe5rvzfnzS_MwxUUD2P2zMulw"/>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145942" y="1014436"/>
            <a:ext cx="703875" cy="35394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9" name="Picture 6" descr="https://encrypted-tbn3.google.com/images?q=tbn:ANd9GcQFnvOasFVJ35VL72F6JYP4O7DsmSbdPXyjf7iv0yxr5rWEj8VF"/>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2538581" y="1023684"/>
            <a:ext cx="1344279" cy="34469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0" name="Picture 10" descr="https://encrypted-tbn3.gstatic.com/images?q=tbn:ANd9GcT1ZjVFO4FO0Guep4-5a-8o36ZYRTDTHXECYp0YPJg06b55eYK9"/>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5816866" y="946956"/>
            <a:ext cx="892164" cy="488903"/>
          </a:xfrm>
          <a:prstGeom prst="rect">
            <a:avLst/>
          </a:prstGeom>
          <a:noFill/>
          <a:effectLst/>
          <a:extLst>
            <a:ext uri="{909E8E84-426E-40DD-AFC4-6F175D3DCCD1}">
              <a14:hiddenFill xmlns:a14="http://schemas.microsoft.com/office/drawing/2010/main">
                <a:solidFill>
                  <a:srgbClr val="FFFFFF"/>
                </a:solidFill>
              </a14:hiddenFill>
            </a:ext>
          </a:extLst>
        </p:spPr>
      </p:pic>
      <p:sp>
        <p:nvSpPr>
          <p:cNvPr id="81" name="Round Diagonal Corner Rectangle 80"/>
          <p:cNvSpPr/>
          <p:nvPr/>
        </p:nvSpPr>
        <p:spPr>
          <a:xfrm>
            <a:off x="5958878" y="3684903"/>
            <a:ext cx="812803" cy="497034"/>
          </a:xfrm>
          <a:prstGeom prst="round2Diag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HP Simplified" pitchFamily="34" charset="0"/>
              </a:rPr>
              <a:t>Virtual Switches</a:t>
            </a:r>
          </a:p>
        </p:txBody>
      </p:sp>
      <p:pic>
        <p:nvPicPr>
          <p:cNvPr id="82" name="Picture 5" descr="C:\Users\shaikkas\AppData\Local\Microsoft\Windows\Temporary Internet Files\Content.Outlook\778IHB57\DL380p_FrontBezel_Trans.png"/>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2524757" y="2744110"/>
            <a:ext cx="1361817" cy="792830"/>
          </a:xfrm>
          <a:prstGeom prst="rect">
            <a:avLst/>
          </a:prstGeom>
          <a:noFill/>
          <a:effectLst/>
          <a:extLst>
            <a:ext uri="{909E8E84-426E-40DD-AFC4-6F175D3DCCD1}">
              <a14:hiddenFill xmlns:a14="http://schemas.microsoft.com/office/drawing/2010/main">
                <a:solidFill>
                  <a:srgbClr val="FFFFFF"/>
                </a:solidFill>
              </a14:hiddenFill>
            </a:ext>
          </a:extLst>
        </p:spPr>
      </p:pic>
      <p:sp>
        <p:nvSpPr>
          <p:cNvPr id="83" name="Round Diagonal Corner Rectangle 82"/>
          <p:cNvSpPr/>
          <p:nvPr/>
        </p:nvSpPr>
        <p:spPr>
          <a:xfrm>
            <a:off x="6871446" y="3682582"/>
            <a:ext cx="1065764" cy="501679"/>
          </a:xfrm>
          <a:prstGeom prst="round2Diag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latin typeface="HP Simplified" pitchFamily="34" charset="0"/>
              </a:rPr>
              <a:t>Infrastructure</a:t>
            </a:r>
          </a:p>
        </p:txBody>
      </p:sp>
      <p:sp>
        <p:nvSpPr>
          <p:cNvPr id="84" name="Round Diagonal Corner Rectangle 83"/>
          <p:cNvSpPr/>
          <p:nvPr/>
        </p:nvSpPr>
        <p:spPr>
          <a:xfrm>
            <a:off x="4270881" y="1867057"/>
            <a:ext cx="1001051" cy="500526"/>
          </a:xfrm>
          <a:prstGeom prst="round2Diag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P Simplified" pitchFamily="34" charset="0"/>
              </a:rPr>
              <a:t>Enterprise</a:t>
            </a:r>
            <a:br>
              <a:rPr lang="en-US" sz="1000" dirty="0">
                <a:latin typeface="HP Simplified" pitchFamily="34" charset="0"/>
              </a:rPr>
            </a:br>
            <a:r>
              <a:rPr lang="en-US" sz="1000" dirty="0">
                <a:latin typeface="HP Simplified" pitchFamily="34" charset="0"/>
              </a:rPr>
              <a:t>HP SDN Apps</a:t>
            </a:r>
            <a:endParaRPr lang="en-US" sz="2000" dirty="0">
              <a:latin typeface="HP Simplified" pitchFamily="34" charset="0"/>
            </a:endParaRPr>
          </a:p>
        </p:txBody>
      </p:sp>
      <p:sp>
        <p:nvSpPr>
          <p:cNvPr id="85" name="Round Diagonal Corner Rectangle 84"/>
          <p:cNvSpPr/>
          <p:nvPr/>
        </p:nvSpPr>
        <p:spPr>
          <a:xfrm>
            <a:off x="5844414" y="1867057"/>
            <a:ext cx="1001051" cy="500526"/>
          </a:xfrm>
          <a:prstGeom prst="round2Diag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HP Simplified" pitchFamily="34" charset="0"/>
              </a:rPr>
              <a:t>Load balancing</a:t>
            </a:r>
          </a:p>
        </p:txBody>
      </p:sp>
      <p:sp>
        <p:nvSpPr>
          <p:cNvPr id="86" name="TextBox 85"/>
          <p:cNvSpPr txBox="1"/>
          <p:nvPr/>
        </p:nvSpPr>
        <p:spPr>
          <a:xfrm>
            <a:off x="3529741" y="4401593"/>
            <a:ext cx="455574" cy="369332"/>
          </a:xfrm>
          <a:prstGeom prst="rect">
            <a:avLst/>
          </a:prstGeom>
          <a:solidFill>
            <a:schemeClr val="bg1"/>
          </a:solidFill>
          <a:ln>
            <a:solidFill>
              <a:schemeClr val="bg1"/>
            </a:solidFill>
          </a:ln>
          <a:effectLst/>
        </p:spPr>
        <p:txBody>
          <a:bodyPr wrap="none" rtlCol="0">
            <a:spAutoFit/>
          </a:bodyPr>
          <a:lstStyle/>
          <a:p>
            <a:pPr algn="ctr" defTabSz="430202">
              <a:spcAft>
                <a:spcPts val="400"/>
              </a:spcAft>
              <a:buSzPct val="100000"/>
            </a:pPr>
            <a:r>
              <a:rPr lang="en-US" b="1" dirty="0">
                <a:solidFill>
                  <a:schemeClr val="accent1"/>
                </a:solidFill>
                <a:latin typeface="HP Simplified" pitchFamily="34" charset="0"/>
                <a:cs typeface="HP Simplified" pitchFamily="34" charset="0"/>
              </a:rPr>
              <a:t>HP</a:t>
            </a:r>
          </a:p>
        </p:txBody>
      </p:sp>
      <p:cxnSp>
        <p:nvCxnSpPr>
          <p:cNvPr id="87" name="Straight Arrow Connector 86"/>
          <p:cNvCxnSpPr/>
          <p:nvPr/>
        </p:nvCxnSpPr>
        <p:spPr>
          <a:xfrm flipV="1">
            <a:off x="5440052" y="4584473"/>
            <a:ext cx="2506683" cy="3570"/>
          </a:xfrm>
          <a:prstGeom prst="straightConnector1">
            <a:avLst/>
          </a:prstGeom>
          <a:ln w="12700" cmpd="sng">
            <a:solidFill>
              <a:schemeClr val="accent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88" name="TextBox 87"/>
          <p:cNvSpPr txBox="1"/>
          <p:nvPr/>
        </p:nvSpPr>
        <p:spPr>
          <a:xfrm>
            <a:off x="5613480" y="4405741"/>
            <a:ext cx="2140779" cy="369332"/>
          </a:xfrm>
          <a:prstGeom prst="rect">
            <a:avLst/>
          </a:prstGeom>
          <a:solidFill>
            <a:schemeClr val="bg1"/>
          </a:solidFill>
          <a:effectLst/>
        </p:spPr>
        <p:txBody>
          <a:bodyPr wrap="none" rtlCol="0">
            <a:spAutoFit/>
          </a:bodyPr>
          <a:lstStyle/>
          <a:p>
            <a:pPr algn="ctr" defTabSz="430202">
              <a:spcAft>
                <a:spcPts val="400"/>
              </a:spcAft>
              <a:buSzPct val="100000"/>
            </a:pPr>
            <a:r>
              <a:rPr lang="en-US" b="1" dirty="0">
                <a:solidFill>
                  <a:schemeClr val="accent1"/>
                </a:solidFill>
                <a:latin typeface="HP Simplified" pitchFamily="34" charset="0"/>
                <a:cs typeface="HP Simplified" pitchFamily="34" charset="0"/>
              </a:rPr>
              <a:t>3</a:t>
            </a:r>
            <a:r>
              <a:rPr lang="en-US" b="1" baseline="30000" dirty="0">
                <a:solidFill>
                  <a:schemeClr val="accent1"/>
                </a:solidFill>
                <a:latin typeface="HP Simplified" pitchFamily="34" charset="0"/>
                <a:cs typeface="HP Simplified" pitchFamily="34" charset="0"/>
              </a:rPr>
              <a:t>rd</a:t>
            </a:r>
            <a:r>
              <a:rPr lang="en-US" b="1" dirty="0">
                <a:solidFill>
                  <a:schemeClr val="accent1"/>
                </a:solidFill>
                <a:latin typeface="HP Simplified" pitchFamily="34" charset="0"/>
                <a:cs typeface="HP Simplified" pitchFamily="34" charset="0"/>
              </a:rPr>
              <a:t> Party Ecosystem</a:t>
            </a:r>
          </a:p>
        </p:txBody>
      </p:sp>
    </p:spTree>
    <p:extLst>
      <p:ext uri="{BB962C8B-B14F-4D97-AF65-F5344CB8AC3E}">
        <p14:creationId xmlns:p14="http://schemas.microsoft.com/office/powerpoint/2010/main" val="1500686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726" y="321939"/>
            <a:ext cx="8375650" cy="329803"/>
          </a:xfrm>
        </p:spPr>
        <p:txBody>
          <a:bodyPr/>
          <a:lstStyle/>
          <a:p>
            <a:r>
              <a:rPr lang="en-US" sz="2550" dirty="0">
                <a:latin typeface="+mj-lt"/>
              </a:rPr>
              <a:t>Legacy networks slow application deployment</a:t>
            </a:r>
          </a:p>
        </p:txBody>
      </p:sp>
      <p:sp>
        <p:nvSpPr>
          <p:cNvPr id="15" name="TextBox 14"/>
          <p:cNvSpPr txBox="1"/>
          <p:nvPr/>
        </p:nvSpPr>
        <p:spPr>
          <a:xfrm>
            <a:off x="270936" y="785287"/>
            <a:ext cx="1700436" cy="369332"/>
          </a:xfrm>
          <a:prstGeom prst="rect">
            <a:avLst/>
          </a:prstGeom>
          <a:noFill/>
        </p:spPr>
        <p:txBody>
          <a:bodyPr wrap="square" rtlCol="0">
            <a:spAutoFit/>
          </a:bodyPr>
          <a:lstStyle/>
          <a:p>
            <a:pPr defTabSz="685800" fontAlgn="auto">
              <a:spcBef>
                <a:spcPts val="0"/>
              </a:spcBef>
              <a:spcAft>
                <a:spcPts val="0"/>
              </a:spcAft>
            </a:pPr>
            <a:r>
              <a:rPr lang="en-US" dirty="0">
                <a:solidFill>
                  <a:prstClr val="black"/>
                </a:solidFill>
                <a:latin typeface="HP Simplified"/>
              </a:rPr>
              <a:t>System admin</a:t>
            </a:r>
          </a:p>
        </p:txBody>
      </p:sp>
      <p:sp>
        <p:nvSpPr>
          <p:cNvPr id="16" name="TextBox 15"/>
          <p:cNvSpPr txBox="1"/>
          <p:nvPr/>
        </p:nvSpPr>
        <p:spPr>
          <a:xfrm>
            <a:off x="270936" y="4248803"/>
            <a:ext cx="3003364" cy="369332"/>
          </a:xfrm>
          <a:prstGeom prst="rect">
            <a:avLst/>
          </a:prstGeom>
          <a:noFill/>
        </p:spPr>
        <p:txBody>
          <a:bodyPr wrap="square" rtlCol="0">
            <a:spAutoFit/>
          </a:bodyPr>
          <a:lstStyle/>
          <a:p>
            <a:pPr defTabSz="685800" fontAlgn="auto">
              <a:spcBef>
                <a:spcPts val="0"/>
              </a:spcBef>
              <a:spcAft>
                <a:spcPts val="0"/>
              </a:spcAft>
            </a:pPr>
            <a:r>
              <a:rPr lang="en-US" dirty="0">
                <a:solidFill>
                  <a:prstClr val="black"/>
                </a:solidFill>
                <a:latin typeface="HP Simplified"/>
              </a:rPr>
              <a:t>Network admin (Layer 2-4)</a:t>
            </a:r>
          </a:p>
        </p:txBody>
      </p:sp>
      <p:sp>
        <p:nvSpPr>
          <p:cNvPr id="68" name="Right Arrow 67"/>
          <p:cNvSpPr/>
          <p:nvPr/>
        </p:nvSpPr>
        <p:spPr>
          <a:xfrm>
            <a:off x="758769" y="2412343"/>
            <a:ext cx="7933817" cy="673819"/>
          </a:xfrm>
          <a:prstGeom prst="right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r" defTabSz="685800" fontAlgn="auto">
              <a:lnSpc>
                <a:spcPct val="85000"/>
              </a:lnSpc>
              <a:spcBef>
                <a:spcPts val="0"/>
              </a:spcBef>
              <a:spcAft>
                <a:spcPts val="0"/>
              </a:spcAft>
            </a:pPr>
            <a:r>
              <a:rPr lang="en-US" sz="1400" dirty="0">
                <a:solidFill>
                  <a:prstClr val="white"/>
                </a:solidFill>
              </a:rPr>
              <a:t>Time in Months </a:t>
            </a:r>
          </a:p>
        </p:txBody>
      </p:sp>
      <p:sp>
        <p:nvSpPr>
          <p:cNvPr id="70" name="Rounded Rectangular Callout 69"/>
          <p:cNvSpPr/>
          <p:nvPr/>
        </p:nvSpPr>
        <p:spPr>
          <a:xfrm>
            <a:off x="838317" y="1184625"/>
            <a:ext cx="1128587" cy="731520"/>
          </a:xfrm>
          <a:prstGeom prst="wedgeRoundRectCallout">
            <a:avLst/>
          </a:prstGeom>
          <a:solidFill>
            <a:schemeClr val="accent5"/>
          </a:solidFill>
          <a:ln>
            <a:noFill/>
          </a:ln>
          <a:effectLst/>
        </p:spPr>
        <p:style>
          <a:lnRef idx="1">
            <a:schemeClr val="accent3"/>
          </a:lnRef>
          <a:fillRef idx="2">
            <a:schemeClr val="accent3"/>
          </a:fillRef>
          <a:effectRef idx="1">
            <a:schemeClr val="accent3"/>
          </a:effectRef>
          <a:fontRef idx="minor">
            <a:schemeClr val="dk1"/>
          </a:fontRef>
        </p:style>
        <p:txBody>
          <a:bodyPr lIns="91440" tIns="45720" rtlCol="0" anchor="ctr"/>
          <a:lstStyle/>
          <a:p>
            <a:pPr algn="ctr" defTabSz="685800" fontAlgn="auto">
              <a:lnSpc>
                <a:spcPct val="85000"/>
              </a:lnSpc>
              <a:spcBef>
                <a:spcPts val="0"/>
              </a:spcBef>
              <a:spcAft>
                <a:spcPts val="0"/>
              </a:spcAft>
            </a:pPr>
            <a:endParaRPr lang="en-US" sz="1400" dirty="0">
              <a:solidFill>
                <a:prstClr val="black"/>
              </a:solidFill>
            </a:endParaRPr>
          </a:p>
        </p:txBody>
      </p:sp>
      <p:sp>
        <p:nvSpPr>
          <p:cNvPr id="71" name="Rounded Rectangular Callout 70"/>
          <p:cNvSpPr/>
          <p:nvPr/>
        </p:nvSpPr>
        <p:spPr>
          <a:xfrm>
            <a:off x="7235610" y="1184625"/>
            <a:ext cx="1562658" cy="731520"/>
          </a:xfrm>
          <a:prstGeom prst="wedgeRoundRectCallout">
            <a:avLst/>
          </a:prstGeom>
          <a:solidFill>
            <a:schemeClr val="accent5"/>
          </a:solidFill>
          <a:ln>
            <a:noFill/>
          </a:ln>
          <a:effectLst/>
        </p:spPr>
        <p:style>
          <a:lnRef idx="1">
            <a:schemeClr val="accent3"/>
          </a:lnRef>
          <a:fillRef idx="2">
            <a:schemeClr val="accent3"/>
          </a:fillRef>
          <a:effectRef idx="1">
            <a:schemeClr val="accent3"/>
          </a:effectRef>
          <a:fontRef idx="minor">
            <a:schemeClr val="dk1"/>
          </a:fontRef>
        </p:style>
        <p:txBody>
          <a:bodyPr lIns="91440" tIns="45720" rtlCol="0" anchor="ctr"/>
          <a:lstStyle/>
          <a:p>
            <a:pPr algn="ctr" defTabSz="685800" fontAlgn="auto">
              <a:lnSpc>
                <a:spcPct val="85000"/>
              </a:lnSpc>
              <a:spcBef>
                <a:spcPts val="0"/>
              </a:spcBef>
              <a:spcAft>
                <a:spcPts val="0"/>
              </a:spcAft>
            </a:pPr>
            <a:r>
              <a:rPr lang="en-US" sz="1400" dirty="0">
                <a:solidFill>
                  <a:prstClr val="black"/>
                </a:solidFill>
              </a:rPr>
              <a:t>Are you ready yet?</a:t>
            </a:r>
          </a:p>
        </p:txBody>
      </p:sp>
      <p:grpSp>
        <p:nvGrpSpPr>
          <p:cNvPr id="4" name="Group 2"/>
          <p:cNvGrpSpPr/>
          <p:nvPr/>
        </p:nvGrpSpPr>
        <p:grpSpPr>
          <a:xfrm>
            <a:off x="846906" y="3422543"/>
            <a:ext cx="817571" cy="731520"/>
            <a:chOff x="529654" y="3422543"/>
            <a:chExt cx="861133" cy="731520"/>
          </a:xfrm>
        </p:grpSpPr>
        <p:sp>
          <p:nvSpPr>
            <p:cNvPr id="76" name="Rounded Rectangular Callout 75"/>
            <p:cNvSpPr/>
            <p:nvPr/>
          </p:nvSpPr>
          <p:spPr>
            <a:xfrm rot="10800000">
              <a:off x="574523" y="3422543"/>
              <a:ext cx="731520" cy="731520"/>
            </a:xfrm>
            <a:prstGeom prst="wedgeRoundRectCallout">
              <a:avLst/>
            </a:prstGeom>
            <a:solidFill>
              <a:schemeClr val="accent1"/>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endParaRPr lang="en-US" sz="1400" dirty="0">
                <a:solidFill>
                  <a:srgbClr val="000000"/>
                </a:solidFill>
              </a:endParaRPr>
            </a:p>
          </p:txBody>
        </p:sp>
        <p:sp>
          <p:nvSpPr>
            <p:cNvPr id="77" name="Rectangle 76"/>
            <p:cNvSpPr/>
            <p:nvPr/>
          </p:nvSpPr>
          <p:spPr>
            <a:xfrm>
              <a:off x="529654" y="3526693"/>
              <a:ext cx="861133" cy="523220"/>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r>
                <a:rPr lang="en-US" sz="1400" dirty="0">
                  <a:solidFill>
                    <a:srgbClr val="000000"/>
                  </a:solidFill>
                </a:rPr>
                <a:t>Which </a:t>
              </a:r>
            </a:p>
            <a:p>
              <a:pPr algn="ctr" defTabSz="685800" fontAlgn="auto">
                <a:spcBef>
                  <a:spcPts val="0"/>
                </a:spcBef>
                <a:spcAft>
                  <a:spcPts val="0"/>
                </a:spcAft>
              </a:pPr>
              <a:r>
                <a:rPr lang="en-US" sz="1400" dirty="0">
                  <a:solidFill>
                    <a:srgbClr val="000000"/>
                  </a:solidFill>
                </a:rPr>
                <a:t>server? </a:t>
              </a:r>
            </a:p>
          </p:txBody>
        </p:sp>
      </p:grpSp>
      <p:grpSp>
        <p:nvGrpSpPr>
          <p:cNvPr id="5" name="Group 3"/>
          <p:cNvGrpSpPr/>
          <p:nvPr/>
        </p:nvGrpSpPr>
        <p:grpSpPr>
          <a:xfrm>
            <a:off x="1632970" y="3422543"/>
            <a:ext cx="709721" cy="731520"/>
            <a:chOff x="1357601" y="3422543"/>
            <a:chExt cx="747536" cy="731520"/>
          </a:xfrm>
        </p:grpSpPr>
        <p:sp>
          <p:nvSpPr>
            <p:cNvPr id="80" name="Rounded Rectangular Callout 79"/>
            <p:cNvSpPr/>
            <p:nvPr/>
          </p:nvSpPr>
          <p:spPr>
            <a:xfrm rot="10800000">
              <a:off x="1373617" y="3422543"/>
              <a:ext cx="731520" cy="731520"/>
            </a:xfrm>
            <a:prstGeom prst="wedgeRoundRectCallout">
              <a:avLst/>
            </a:prstGeom>
            <a:solidFill>
              <a:schemeClr val="accent1"/>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endParaRPr lang="en-US" sz="1400" dirty="0">
                <a:solidFill>
                  <a:srgbClr val="000000"/>
                </a:solidFill>
              </a:endParaRPr>
            </a:p>
          </p:txBody>
        </p:sp>
        <p:sp>
          <p:nvSpPr>
            <p:cNvPr id="82" name="Rectangle 81"/>
            <p:cNvSpPr/>
            <p:nvPr/>
          </p:nvSpPr>
          <p:spPr>
            <a:xfrm>
              <a:off x="1357601" y="3526693"/>
              <a:ext cx="693716" cy="523220"/>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r>
                <a:rPr lang="en-US" sz="1400" dirty="0">
                  <a:solidFill>
                    <a:srgbClr val="000000"/>
                  </a:solidFill>
                </a:rPr>
                <a:t>Which </a:t>
              </a:r>
            </a:p>
            <a:p>
              <a:pPr algn="ctr" defTabSz="685800" fontAlgn="auto">
                <a:spcBef>
                  <a:spcPts val="0"/>
                </a:spcBef>
                <a:spcAft>
                  <a:spcPts val="0"/>
                </a:spcAft>
              </a:pPr>
              <a:r>
                <a:rPr lang="en-US" sz="1400" dirty="0">
                  <a:solidFill>
                    <a:srgbClr val="000000"/>
                  </a:solidFill>
                </a:rPr>
                <a:t>VLAN? </a:t>
              </a:r>
            </a:p>
          </p:txBody>
        </p:sp>
      </p:grpSp>
      <p:grpSp>
        <p:nvGrpSpPr>
          <p:cNvPr id="6" name="Group 4"/>
          <p:cNvGrpSpPr/>
          <p:nvPr/>
        </p:nvGrpSpPr>
        <p:grpSpPr>
          <a:xfrm>
            <a:off x="2406155" y="3422543"/>
            <a:ext cx="868145" cy="842814"/>
            <a:chOff x="2171983" y="3422543"/>
            <a:chExt cx="914401" cy="842814"/>
          </a:xfrm>
        </p:grpSpPr>
        <p:sp>
          <p:nvSpPr>
            <p:cNvPr id="84" name="Rounded Rectangular Callout 83"/>
            <p:cNvSpPr/>
            <p:nvPr/>
          </p:nvSpPr>
          <p:spPr>
            <a:xfrm rot="10800000">
              <a:off x="2171984" y="3422543"/>
              <a:ext cx="914400" cy="731520"/>
            </a:xfrm>
            <a:prstGeom prst="wedgeRoundRectCallout">
              <a:avLst/>
            </a:prstGeom>
            <a:solidFill>
              <a:schemeClr val="accent1"/>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endParaRPr lang="en-US" sz="1400" dirty="0">
                <a:solidFill>
                  <a:srgbClr val="000000"/>
                </a:solidFill>
              </a:endParaRPr>
            </a:p>
          </p:txBody>
        </p:sp>
        <p:sp>
          <p:nvSpPr>
            <p:cNvPr id="85" name="Rectangle 84"/>
            <p:cNvSpPr/>
            <p:nvPr/>
          </p:nvSpPr>
          <p:spPr>
            <a:xfrm>
              <a:off x="2171983" y="3526693"/>
              <a:ext cx="914401" cy="738664"/>
            </a:xfrm>
            <a:prstGeom prst="rect">
              <a:avLst/>
            </a:prstGeom>
          </p:spPr>
          <p:txBody>
            <a:bodyPr wrap="square">
              <a:spAutoFit/>
            </a:bodyPr>
            <a:lstStyle/>
            <a:p>
              <a:pPr defTabSz="685800" fontAlgn="auto">
                <a:spcBef>
                  <a:spcPts val="0"/>
                </a:spcBef>
                <a:spcAft>
                  <a:spcPts val="0"/>
                </a:spcAft>
              </a:pPr>
              <a:r>
                <a:rPr lang="en-US" sz="1400" dirty="0">
                  <a:solidFill>
                    <a:prstClr val="black"/>
                  </a:solidFill>
                  <a:latin typeface="HP Simplified"/>
                </a:rPr>
                <a:t>Which </a:t>
              </a:r>
            </a:p>
            <a:p>
              <a:pPr defTabSz="685800" fontAlgn="auto">
                <a:spcBef>
                  <a:spcPts val="0"/>
                </a:spcBef>
                <a:spcAft>
                  <a:spcPts val="0"/>
                </a:spcAft>
              </a:pPr>
              <a:r>
                <a:rPr lang="en-US" sz="1400" dirty="0">
                  <a:solidFill>
                    <a:prstClr val="black"/>
                  </a:solidFill>
                  <a:latin typeface="HP Simplified"/>
                </a:rPr>
                <a:t>subnets? </a:t>
              </a:r>
            </a:p>
          </p:txBody>
        </p:sp>
      </p:grpSp>
      <p:grpSp>
        <p:nvGrpSpPr>
          <p:cNvPr id="7" name="Group 5"/>
          <p:cNvGrpSpPr/>
          <p:nvPr/>
        </p:nvGrpSpPr>
        <p:grpSpPr>
          <a:xfrm>
            <a:off x="3335120" y="3422545"/>
            <a:ext cx="1149674" cy="731520"/>
            <a:chOff x="3150446" y="3422543"/>
            <a:chExt cx="1210931" cy="731520"/>
          </a:xfrm>
        </p:grpSpPr>
        <p:sp>
          <p:nvSpPr>
            <p:cNvPr id="87" name="Rounded Rectangular Callout 86"/>
            <p:cNvSpPr/>
            <p:nvPr/>
          </p:nvSpPr>
          <p:spPr>
            <a:xfrm rot="10800000">
              <a:off x="3162588" y="3422543"/>
              <a:ext cx="1005840" cy="731520"/>
            </a:xfrm>
            <a:prstGeom prst="wedgeRoundRectCallout">
              <a:avLst/>
            </a:prstGeom>
            <a:solidFill>
              <a:schemeClr val="accent1"/>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endParaRPr lang="en-US" sz="1400" dirty="0">
                <a:solidFill>
                  <a:srgbClr val="000000"/>
                </a:solidFill>
              </a:endParaRPr>
            </a:p>
          </p:txBody>
        </p:sp>
        <p:sp>
          <p:nvSpPr>
            <p:cNvPr id="88" name="Rectangle 87"/>
            <p:cNvSpPr/>
            <p:nvPr/>
          </p:nvSpPr>
          <p:spPr>
            <a:xfrm>
              <a:off x="3150446" y="3526693"/>
              <a:ext cx="1210931" cy="523220"/>
            </a:xfrm>
            <a:prstGeom prst="rect">
              <a:avLst/>
            </a:prstGeom>
          </p:spPr>
          <p:txBody>
            <a:bodyPr wrap="none">
              <a:spAutoFit/>
            </a:bodyPr>
            <a:lstStyle/>
            <a:p>
              <a:pPr defTabSz="685800" fontAlgn="auto">
                <a:spcBef>
                  <a:spcPts val="0"/>
                </a:spcBef>
                <a:spcAft>
                  <a:spcPts val="0"/>
                </a:spcAft>
              </a:pPr>
              <a:r>
                <a:rPr lang="en-US" sz="1400" dirty="0">
                  <a:solidFill>
                    <a:prstClr val="black"/>
                  </a:solidFill>
                  <a:latin typeface="HP Simplified"/>
                </a:rPr>
                <a:t>How much</a:t>
              </a:r>
            </a:p>
            <a:p>
              <a:pPr defTabSz="685800" fontAlgn="auto">
                <a:spcBef>
                  <a:spcPts val="0"/>
                </a:spcBef>
                <a:spcAft>
                  <a:spcPts val="0"/>
                </a:spcAft>
              </a:pPr>
              <a:r>
                <a:rPr lang="en-US" sz="1400" dirty="0">
                  <a:solidFill>
                    <a:prstClr val="black"/>
                  </a:solidFill>
                  <a:latin typeface="HP Simplified"/>
                </a:rPr>
                <a:t>bandwidth? </a:t>
              </a:r>
            </a:p>
          </p:txBody>
        </p:sp>
      </p:grpSp>
      <p:grpSp>
        <p:nvGrpSpPr>
          <p:cNvPr id="8" name="Group 6"/>
          <p:cNvGrpSpPr/>
          <p:nvPr/>
        </p:nvGrpSpPr>
        <p:grpSpPr>
          <a:xfrm>
            <a:off x="4302434" y="3422545"/>
            <a:ext cx="891591" cy="731520"/>
            <a:chOff x="4169297" y="3422543"/>
            <a:chExt cx="939097" cy="731520"/>
          </a:xfrm>
        </p:grpSpPr>
        <p:sp>
          <p:nvSpPr>
            <p:cNvPr id="90" name="Rounded Rectangular Callout 89"/>
            <p:cNvSpPr/>
            <p:nvPr/>
          </p:nvSpPr>
          <p:spPr>
            <a:xfrm rot="10800000">
              <a:off x="4228177" y="3422543"/>
              <a:ext cx="731520" cy="731520"/>
            </a:xfrm>
            <a:prstGeom prst="wedgeRoundRectCallout">
              <a:avLst/>
            </a:prstGeom>
            <a:solidFill>
              <a:schemeClr val="accent1"/>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endParaRPr lang="en-US" sz="1400" dirty="0">
                <a:solidFill>
                  <a:srgbClr val="000000"/>
                </a:solidFill>
              </a:endParaRPr>
            </a:p>
          </p:txBody>
        </p:sp>
        <p:sp>
          <p:nvSpPr>
            <p:cNvPr id="91" name="Rectangle 90"/>
            <p:cNvSpPr/>
            <p:nvPr/>
          </p:nvSpPr>
          <p:spPr>
            <a:xfrm>
              <a:off x="4169297" y="3526693"/>
              <a:ext cx="939097" cy="523220"/>
            </a:xfrm>
            <a:prstGeom prst="rect">
              <a:avLst/>
            </a:prstGeom>
          </p:spPr>
          <p:txBody>
            <a:bodyPr wrap="none">
              <a:spAutoFit/>
            </a:bodyPr>
            <a:lstStyle/>
            <a:p>
              <a:pPr defTabSz="685800" fontAlgn="auto">
                <a:spcBef>
                  <a:spcPts val="0"/>
                </a:spcBef>
                <a:spcAft>
                  <a:spcPts val="0"/>
                </a:spcAft>
              </a:pPr>
              <a:r>
                <a:rPr lang="en-US" sz="1400" dirty="0">
                  <a:solidFill>
                    <a:prstClr val="black"/>
                  </a:solidFill>
                  <a:latin typeface="HP Simplified"/>
                </a:rPr>
                <a:t>QoS</a:t>
              </a:r>
            </a:p>
            <a:p>
              <a:pPr defTabSz="685800" fontAlgn="auto">
                <a:spcBef>
                  <a:spcPts val="0"/>
                </a:spcBef>
                <a:spcAft>
                  <a:spcPts val="0"/>
                </a:spcAft>
              </a:pPr>
              <a:r>
                <a:rPr lang="en-US" sz="1400" dirty="0">
                  <a:solidFill>
                    <a:prstClr val="black"/>
                  </a:solidFill>
                  <a:latin typeface="HP Simplified"/>
                </a:rPr>
                <a:t>Priority? </a:t>
              </a:r>
            </a:p>
          </p:txBody>
        </p:sp>
      </p:grpSp>
      <p:grpSp>
        <p:nvGrpSpPr>
          <p:cNvPr id="9" name="Group 7"/>
          <p:cNvGrpSpPr/>
          <p:nvPr/>
        </p:nvGrpSpPr>
        <p:grpSpPr>
          <a:xfrm>
            <a:off x="5114059" y="3422545"/>
            <a:ext cx="940890" cy="731520"/>
            <a:chOff x="5024173" y="3422543"/>
            <a:chExt cx="991022" cy="731520"/>
          </a:xfrm>
        </p:grpSpPr>
        <p:sp>
          <p:nvSpPr>
            <p:cNvPr id="93" name="Rounded Rectangular Callout 92"/>
            <p:cNvSpPr/>
            <p:nvPr/>
          </p:nvSpPr>
          <p:spPr>
            <a:xfrm rot="10800000">
              <a:off x="5024173" y="3422543"/>
              <a:ext cx="914400" cy="731520"/>
            </a:xfrm>
            <a:prstGeom prst="wedgeRoundRectCallout">
              <a:avLst/>
            </a:prstGeom>
            <a:solidFill>
              <a:schemeClr val="accent1"/>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endParaRPr lang="en-US" sz="1400" dirty="0">
                <a:solidFill>
                  <a:srgbClr val="000000"/>
                </a:solidFill>
              </a:endParaRPr>
            </a:p>
          </p:txBody>
        </p:sp>
        <p:sp>
          <p:nvSpPr>
            <p:cNvPr id="94" name="Rectangle 93"/>
            <p:cNvSpPr/>
            <p:nvPr/>
          </p:nvSpPr>
          <p:spPr>
            <a:xfrm>
              <a:off x="5035577" y="3526693"/>
              <a:ext cx="979618" cy="523220"/>
            </a:xfrm>
            <a:prstGeom prst="rect">
              <a:avLst/>
            </a:prstGeom>
          </p:spPr>
          <p:txBody>
            <a:bodyPr wrap="none">
              <a:spAutoFit/>
            </a:bodyPr>
            <a:lstStyle/>
            <a:p>
              <a:pPr defTabSz="685800" fontAlgn="auto">
                <a:spcBef>
                  <a:spcPts val="0"/>
                </a:spcBef>
                <a:spcAft>
                  <a:spcPts val="0"/>
                </a:spcAft>
              </a:pPr>
              <a:r>
                <a:rPr lang="en-US" sz="1400" dirty="0">
                  <a:solidFill>
                    <a:prstClr val="black"/>
                  </a:solidFill>
                  <a:latin typeface="HP Simplified"/>
                </a:rPr>
                <a:t>QoS</a:t>
              </a:r>
            </a:p>
            <a:p>
              <a:pPr defTabSz="685800" fontAlgn="auto">
                <a:spcBef>
                  <a:spcPts val="0"/>
                </a:spcBef>
                <a:spcAft>
                  <a:spcPts val="0"/>
                </a:spcAft>
              </a:pPr>
              <a:r>
                <a:rPr lang="en-US" sz="1400" dirty="0">
                  <a:solidFill>
                    <a:prstClr val="black"/>
                  </a:solidFill>
                  <a:latin typeface="HP Simplified"/>
                </a:rPr>
                <a:t>Method? </a:t>
              </a:r>
            </a:p>
          </p:txBody>
        </p:sp>
      </p:grpSp>
      <p:grpSp>
        <p:nvGrpSpPr>
          <p:cNvPr id="10" name="Group 94"/>
          <p:cNvGrpSpPr/>
          <p:nvPr/>
        </p:nvGrpSpPr>
        <p:grpSpPr>
          <a:xfrm>
            <a:off x="1980967" y="1184625"/>
            <a:ext cx="825866" cy="778181"/>
            <a:chOff x="1724141" y="1184625"/>
            <a:chExt cx="869870" cy="778181"/>
          </a:xfrm>
        </p:grpSpPr>
        <p:sp>
          <p:nvSpPr>
            <p:cNvPr id="96" name="Rounded Rectangular Callout 95"/>
            <p:cNvSpPr/>
            <p:nvPr/>
          </p:nvSpPr>
          <p:spPr>
            <a:xfrm>
              <a:off x="1791240" y="1184625"/>
              <a:ext cx="731520" cy="731520"/>
            </a:xfrm>
            <a:prstGeom prst="wedgeRoundRectCallout">
              <a:avLst/>
            </a:prstGeom>
            <a:solidFill>
              <a:schemeClr val="accent5"/>
            </a:solidFill>
            <a:ln>
              <a:noFill/>
            </a:ln>
            <a:effectLst/>
          </p:spPr>
          <p:style>
            <a:lnRef idx="1">
              <a:schemeClr val="accent3"/>
            </a:lnRef>
            <a:fillRef idx="2">
              <a:schemeClr val="accent3"/>
            </a:fillRef>
            <a:effectRef idx="1">
              <a:schemeClr val="accent3"/>
            </a:effectRef>
            <a:fontRef idx="minor">
              <a:schemeClr val="dk1"/>
            </a:fontRef>
          </p:style>
          <p:txBody>
            <a:bodyPr lIns="91440" tIns="45720" rtlCol="0" anchor="ctr"/>
            <a:lstStyle/>
            <a:p>
              <a:pPr algn="ctr" defTabSz="685800" fontAlgn="auto">
                <a:lnSpc>
                  <a:spcPct val="85000"/>
                </a:lnSpc>
                <a:spcBef>
                  <a:spcPts val="0"/>
                </a:spcBef>
                <a:spcAft>
                  <a:spcPts val="0"/>
                </a:spcAft>
              </a:pPr>
              <a:endParaRPr lang="en-US" sz="1400" dirty="0">
                <a:solidFill>
                  <a:prstClr val="black"/>
                </a:solidFill>
              </a:endParaRPr>
            </a:p>
          </p:txBody>
        </p:sp>
        <p:sp>
          <p:nvSpPr>
            <p:cNvPr id="97" name="Rectangle 96"/>
            <p:cNvSpPr/>
            <p:nvPr/>
          </p:nvSpPr>
          <p:spPr>
            <a:xfrm>
              <a:off x="1724141" y="1321092"/>
              <a:ext cx="869870" cy="641714"/>
            </a:xfrm>
            <a:prstGeom prst="rect">
              <a:avLst/>
            </a:prstGeom>
          </p:spPr>
          <p:txBody>
            <a:bodyPr wrap="square">
              <a:spAutoFit/>
            </a:bodyPr>
            <a:lstStyle/>
            <a:p>
              <a:pPr algn="ctr" defTabSz="685800" fontAlgn="auto">
                <a:lnSpc>
                  <a:spcPct val="85000"/>
                </a:lnSpc>
                <a:spcBef>
                  <a:spcPts val="0"/>
                </a:spcBef>
                <a:spcAft>
                  <a:spcPts val="0"/>
                </a:spcAft>
              </a:pPr>
              <a:r>
                <a:rPr lang="en-US" sz="1400" dirty="0">
                  <a:solidFill>
                    <a:prstClr val="black"/>
                  </a:solidFill>
                  <a:latin typeface="HP Simplified"/>
                </a:rPr>
                <a:t>Rack 3</a:t>
              </a:r>
            </a:p>
            <a:p>
              <a:pPr algn="ctr" defTabSz="685800" fontAlgn="auto">
                <a:lnSpc>
                  <a:spcPct val="85000"/>
                </a:lnSpc>
                <a:spcBef>
                  <a:spcPts val="0"/>
                </a:spcBef>
                <a:spcAft>
                  <a:spcPts val="0"/>
                </a:spcAft>
              </a:pPr>
              <a:r>
                <a:rPr lang="en-US" sz="1400" dirty="0">
                  <a:solidFill>
                    <a:prstClr val="black"/>
                  </a:solidFill>
                  <a:latin typeface="HP Simplified"/>
                </a:rPr>
                <a:t>Server 5</a:t>
              </a:r>
            </a:p>
          </p:txBody>
        </p:sp>
      </p:grpSp>
      <p:sp>
        <p:nvSpPr>
          <p:cNvPr id="98" name="Rounded Rectangular Callout 97"/>
          <p:cNvSpPr/>
          <p:nvPr/>
        </p:nvSpPr>
        <p:spPr>
          <a:xfrm>
            <a:off x="2806834" y="1184625"/>
            <a:ext cx="694515" cy="731520"/>
          </a:xfrm>
          <a:prstGeom prst="wedgeRoundRectCallout">
            <a:avLst/>
          </a:prstGeom>
          <a:solidFill>
            <a:schemeClr val="accent5"/>
          </a:solidFill>
          <a:ln>
            <a:noFill/>
          </a:ln>
          <a:effectLst/>
        </p:spPr>
        <p:style>
          <a:lnRef idx="1">
            <a:schemeClr val="accent3"/>
          </a:lnRef>
          <a:fillRef idx="2">
            <a:schemeClr val="accent3"/>
          </a:fillRef>
          <a:effectRef idx="1">
            <a:schemeClr val="accent3"/>
          </a:effectRef>
          <a:fontRef idx="minor">
            <a:schemeClr val="dk1"/>
          </a:fontRef>
        </p:style>
        <p:txBody>
          <a:bodyPr lIns="91440" tIns="45720" rtlCol="0" anchor="ctr"/>
          <a:lstStyle/>
          <a:p>
            <a:pPr algn="ctr" defTabSz="685800" fontAlgn="auto">
              <a:lnSpc>
                <a:spcPct val="85000"/>
              </a:lnSpc>
              <a:spcBef>
                <a:spcPts val="0"/>
              </a:spcBef>
              <a:spcAft>
                <a:spcPts val="0"/>
              </a:spcAft>
            </a:pPr>
            <a:r>
              <a:rPr lang="en-US" sz="1400" dirty="0">
                <a:solidFill>
                  <a:prstClr val="black"/>
                </a:solidFill>
              </a:rPr>
              <a:t>VLAN 10</a:t>
            </a:r>
          </a:p>
        </p:txBody>
      </p:sp>
      <p:grpSp>
        <p:nvGrpSpPr>
          <p:cNvPr id="11" name="Group 98"/>
          <p:cNvGrpSpPr/>
          <p:nvPr/>
        </p:nvGrpSpPr>
        <p:grpSpPr>
          <a:xfrm>
            <a:off x="3499365" y="1184625"/>
            <a:ext cx="825866" cy="731520"/>
            <a:chOff x="3323441" y="1184625"/>
            <a:chExt cx="869870" cy="731520"/>
          </a:xfrm>
        </p:grpSpPr>
        <p:sp>
          <p:nvSpPr>
            <p:cNvPr id="100" name="Rounded Rectangular Callout 99"/>
            <p:cNvSpPr/>
            <p:nvPr/>
          </p:nvSpPr>
          <p:spPr>
            <a:xfrm>
              <a:off x="3396782" y="1184625"/>
              <a:ext cx="731520" cy="731520"/>
            </a:xfrm>
            <a:prstGeom prst="wedgeRoundRectCallout">
              <a:avLst/>
            </a:prstGeom>
            <a:solidFill>
              <a:schemeClr val="accent5"/>
            </a:solidFill>
            <a:ln>
              <a:noFill/>
            </a:ln>
            <a:effectLst/>
          </p:spPr>
          <p:style>
            <a:lnRef idx="1">
              <a:schemeClr val="accent3"/>
            </a:lnRef>
            <a:fillRef idx="2">
              <a:schemeClr val="accent3"/>
            </a:fillRef>
            <a:effectRef idx="1">
              <a:schemeClr val="accent3"/>
            </a:effectRef>
            <a:fontRef idx="minor">
              <a:schemeClr val="dk1"/>
            </a:fontRef>
          </p:style>
          <p:txBody>
            <a:bodyPr lIns="91440" tIns="45720" rtlCol="0" anchor="ctr"/>
            <a:lstStyle/>
            <a:p>
              <a:pPr algn="ctr" defTabSz="685800" fontAlgn="auto">
                <a:lnSpc>
                  <a:spcPct val="85000"/>
                </a:lnSpc>
                <a:spcBef>
                  <a:spcPts val="0"/>
                </a:spcBef>
                <a:spcAft>
                  <a:spcPts val="0"/>
                </a:spcAft>
              </a:pPr>
              <a:endParaRPr lang="en-US" sz="1400" dirty="0">
                <a:solidFill>
                  <a:prstClr val="black"/>
                </a:solidFill>
              </a:endParaRPr>
            </a:p>
          </p:txBody>
        </p:sp>
        <p:sp>
          <p:nvSpPr>
            <p:cNvPr id="101" name="Rectangle 100"/>
            <p:cNvSpPr/>
            <p:nvPr/>
          </p:nvSpPr>
          <p:spPr>
            <a:xfrm>
              <a:off x="3323441" y="1321092"/>
              <a:ext cx="869870" cy="458587"/>
            </a:xfrm>
            <a:prstGeom prst="rect">
              <a:avLst/>
            </a:prstGeom>
          </p:spPr>
          <p:txBody>
            <a:bodyPr wrap="square">
              <a:spAutoFit/>
            </a:bodyPr>
            <a:lstStyle/>
            <a:p>
              <a:pPr algn="ctr" defTabSz="685800" fontAlgn="auto">
                <a:lnSpc>
                  <a:spcPct val="85000"/>
                </a:lnSpc>
                <a:spcBef>
                  <a:spcPts val="0"/>
                </a:spcBef>
                <a:spcAft>
                  <a:spcPts val="0"/>
                </a:spcAft>
              </a:pPr>
              <a:r>
                <a:rPr lang="en-US" sz="1400" dirty="0">
                  <a:solidFill>
                    <a:prstClr val="black"/>
                  </a:solidFill>
                  <a:latin typeface="HP Simplified"/>
                </a:rPr>
                <a:t>Subnet</a:t>
              </a:r>
            </a:p>
            <a:p>
              <a:pPr algn="ctr" defTabSz="685800" fontAlgn="auto">
                <a:lnSpc>
                  <a:spcPct val="85000"/>
                </a:lnSpc>
                <a:spcBef>
                  <a:spcPts val="0"/>
                </a:spcBef>
                <a:spcAft>
                  <a:spcPts val="0"/>
                </a:spcAft>
              </a:pPr>
              <a:r>
                <a:rPr lang="en-US" sz="1400" dirty="0">
                  <a:solidFill>
                    <a:prstClr val="black"/>
                  </a:solidFill>
                  <a:latin typeface="HP Simplified"/>
                </a:rPr>
                <a:t>.16.31</a:t>
              </a:r>
            </a:p>
          </p:txBody>
        </p:sp>
      </p:grpSp>
      <p:grpSp>
        <p:nvGrpSpPr>
          <p:cNvPr id="12" name="Group 101"/>
          <p:cNvGrpSpPr/>
          <p:nvPr/>
        </p:nvGrpSpPr>
        <p:grpSpPr>
          <a:xfrm>
            <a:off x="4288888" y="1184625"/>
            <a:ext cx="910412" cy="961308"/>
            <a:chOff x="4155032" y="1184625"/>
            <a:chExt cx="958921" cy="961308"/>
          </a:xfrm>
        </p:grpSpPr>
        <p:sp>
          <p:nvSpPr>
            <p:cNvPr id="103" name="Rounded Rectangular Callout 102"/>
            <p:cNvSpPr/>
            <p:nvPr/>
          </p:nvSpPr>
          <p:spPr>
            <a:xfrm>
              <a:off x="4199553" y="1184625"/>
              <a:ext cx="914400" cy="731520"/>
            </a:xfrm>
            <a:prstGeom prst="wedgeRoundRectCallout">
              <a:avLst/>
            </a:prstGeom>
            <a:solidFill>
              <a:schemeClr val="accent5"/>
            </a:solidFill>
            <a:ln>
              <a:noFill/>
            </a:ln>
            <a:effectLst/>
          </p:spPr>
          <p:style>
            <a:lnRef idx="1">
              <a:schemeClr val="accent3"/>
            </a:lnRef>
            <a:fillRef idx="2">
              <a:schemeClr val="accent3"/>
            </a:fillRef>
            <a:effectRef idx="1">
              <a:schemeClr val="accent3"/>
            </a:effectRef>
            <a:fontRef idx="minor">
              <a:schemeClr val="dk1"/>
            </a:fontRef>
          </p:style>
          <p:txBody>
            <a:bodyPr lIns="91440" tIns="45720" rtlCol="0" anchor="ctr"/>
            <a:lstStyle/>
            <a:p>
              <a:pPr algn="ctr" defTabSz="685800" fontAlgn="auto">
                <a:lnSpc>
                  <a:spcPct val="85000"/>
                </a:lnSpc>
                <a:spcBef>
                  <a:spcPts val="0"/>
                </a:spcBef>
                <a:spcAft>
                  <a:spcPts val="0"/>
                </a:spcAft>
              </a:pPr>
              <a:endParaRPr lang="en-US" sz="1400" dirty="0">
                <a:solidFill>
                  <a:prstClr val="black"/>
                </a:solidFill>
              </a:endParaRPr>
            </a:p>
          </p:txBody>
        </p:sp>
        <p:sp>
          <p:nvSpPr>
            <p:cNvPr id="104" name="Rectangle 103"/>
            <p:cNvSpPr/>
            <p:nvPr/>
          </p:nvSpPr>
          <p:spPr>
            <a:xfrm>
              <a:off x="4155032" y="1321092"/>
              <a:ext cx="905855" cy="824841"/>
            </a:xfrm>
            <a:prstGeom prst="rect">
              <a:avLst/>
            </a:prstGeom>
          </p:spPr>
          <p:txBody>
            <a:bodyPr wrap="square">
              <a:spAutoFit/>
            </a:bodyPr>
            <a:lstStyle/>
            <a:p>
              <a:pPr algn="ctr" defTabSz="685800" fontAlgn="auto">
                <a:lnSpc>
                  <a:spcPct val="85000"/>
                </a:lnSpc>
                <a:spcBef>
                  <a:spcPts val="0"/>
                </a:spcBef>
                <a:spcAft>
                  <a:spcPts val="0"/>
                </a:spcAft>
              </a:pPr>
              <a:r>
                <a:rPr lang="en-US" sz="1400" dirty="0">
                  <a:solidFill>
                    <a:prstClr val="black"/>
                  </a:solidFill>
                  <a:latin typeface="HP Simplified"/>
                </a:rPr>
                <a:t>10M CIR</a:t>
              </a:r>
            </a:p>
            <a:p>
              <a:pPr algn="ctr" defTabSz="685800" fontAlgn="auto">
                <a:lnSpc>
                  <a:spcPct val="85000"/>
                </a:lnSpc>
                <a:spcBef>
                  <a:spcPts val="0"/>
                </a:spcBef>
                <a:spcAft>
                  <a:spcPts val="0"/>
                </a:spcAft>
              </a:pPr>
              <a:r>
                <a:rPr lang="en-US" sz="1400" dirty="0">
                  <a:solidFill>
                    <a:prstClr val="black"/>
                  </a:solidFill>
                  <a:latin typeface="HP Simplified"/>
                </a:rPr>
                <a:t>20M PIR</a:t>
              </a:r>
            </a:p>
          </p:txBody>
        </p:sp>
      </p:grpSp>
      <p:grpSp>
        <p:nvGrpSpPr>
          <p:cNvPr id="13" name="Group 104"/>
          <p:cNvGrpSpPr/>
          <p:nvPr/>
        </p:nvGrpSpPr>
        <p:grpSpPr>
          <a:xfrm>
            <a:off x="5199301" y="1184626"/>
            <a:ext cx="825866" cy="731520"/>
            <a:chOff x="5113953" y="1184625"/>
            <a:chExt cx="869870" cy="731520"/>
          </a:xfrm>
        </p:grpSpPr>
        <p:sp>
          <p:nvSpPr>
            <p:cNvPr id="106" name="Rounded Rectangular Callout 105"/>
            <p:cNvSpPr/>
            <p:nvPr/>
          </p:nvSpPr>
          <p:spPr>
            <a:xfrm>
              <a:off x="5166460" y="1184625"/>
              <a:ext cx="731520" cy="731520"/>
            </a:xfrm>
            <a:prstGeom prst="wedgeRoundRectCallout">
              <a:avLst/>
            </a:prstGeom>
            <a:solidFill>
              <a:schemeClr val="accent5"/>
            </a:solidFill>
            <a:ln>
              <a:noFill/>
            </a:ln>
            <a:effectLst/>
          </p:spPr>
          <p:style>
            <a:lnRef idx="1">
              <a:schemeClr val="accent3"/>
            </a:lnRef>
            <a:fillRef idx="2">
              <a:schemeClr val="accent3"/>
            </a:fillRef>
            <a:effectRef idx="1">
              <a:schemeClr val="accent3"/>
            </a:effectRef>
            <a:fontRef idx="minor">
              <a:schemeClr val="dk1"/>
            </a:fontRef>
          </p:style>
          <p:txBody>
            <a:bodyPr lIns="91440" tIns="45720" rtlCol="0" anchor="ctr"/>
            <a:lstStyle/>
            <a:p>
              <a:pPr algn="ctr" defTabSz="685800" fontAlgn="auto">
                <a:lnSpc>
                  <a:spcPct val="85000"/>
                </a:lnSpc>
                <a:spcBef>
                  <a:spcPts val="0"/>
                </a:spcBef>
                <a:spcAft>
                  <a:spcPts val="0"/>
                </a:spcAft>
              </a:pPr>
              <a:endParaRPr lang="en-US" sz="1400" dirty="0">
                <a:solidFill>
                  <a:prstClr val="black"/>
                </a:solidFill>
              </a:endParaRPr>
            </a:p>
          </p:txBody>
        </p:sp>
        <p:sp>
          <p:nvSpPr>
            <p:cNvPr id="107" name="Rectangle 106"/>
            <p:cNvSpPr/>
            <p:nvPr/>
          </p:nvSpPr>
          <p:spPr>
            <a:xfrm>
              <a:off x="5113953" y="1321092"/>
              <a:ext cx="869870" cy="458587"/>
            </a:xfrm>
            <a:prstGeom prst="rect">
              <a:avLst/>
            </a:prstGeom>
          </p:spPr>
          <p:txBody>
            <a:bodyPr wrap="square">
              <a:spAutoFit/>
            </a:bodyPr>
            <a:lstStyle/>
            <a:p>
              <a:pPr algn="ctr" defTabSz="685800" fontAlgn="auto">
                <a:lnSpc>
                  <a:spcPct val="85000"/>
                </a:lnSpc>
                <a:spcBef>
                  <a:spcPts val="0"/>
                </a:spcBef>
                <a:spcAft>
                  <a:spcPts val="0"/>
                </a:spcAft>
              </a:pPr>
              <a:r>
                <a:rPr lang="en-US" sz="1400" dirty="0">
                  <a:solidFill>
                    <a:prstClr val="black"/>
                  </a:solidFill>
                  <a:latin typeface="HP Simplified"/>
                </a:rPr>
                <a:t>Priority</a:t>
              </a:r>
            </a:p>
            <a:p>
              <a:pPr algn="ctr" defTabSz="685800" fontAlgn="auto">
                <a:lnSpc>
                  <a:spcPct val="85000"/>
                </a:lnSpc>
                <a:spcBef>
                  <a:spcPts val="0"/>
                </a:spcBef>
                <a:spcAft>
                  <a:spcPts val="0"/>
                </a:spcAft>
              </a:pPr>
              <a:r>
                <a:rPr lang="en-US" sz="1400" dirty="0">
                  <a:solidFill>
                    <a:prstClr val="black"/>
                  </a:solidFill>
                  <a:latin typeface="HP Simplified"/>
                </a:rPr>
                <a:t>4</a:t>
              </a:r>
            </a:p>
          </p:txBody>
        </p:sp>
      </p:grpSp>
      <p:grpSp>
        <p:nvGrpSpPr>
          <p:cNvPr id="14" name="Group 107"/>
          <p:cNvGrpSpPr/>
          <p:nvPr/>
        </p:nvGrpSpPr>
        <p:grpSpPr>
          <a:xfrm>
            <a:off x="5943666" y="1184625"/>
            <a:ext cx="825866" cy="731520"/>
            <a:chOff x="5897980" y="1184625"/>
            <a:chExt cx="869870" cy="731520"/>
          </a:xfrm>
        </p:grpSpPr>
        <p:sp>
          <p:nvSpPr>
            <p:cNvPr id="109" name="Rounded Rectangular Callout 108"/>
            <p:cNvSpPr/>
            <p:nvPr/>
          </p:nvSpPr>
          <p:spPr>
            <a:xfrm>
              <a:off x="5956381" y="1184625"/>
              <a:ext cx="731520" cy="731520"/>
            </a:xfrm>
            <a:prstGeom prst="wedgeRoundRectCallout">
              <a:avLst/>
            </a:prstGeom>
            <a:solidFill>
              <a:schemeClr val="accent5"/>
            </a:solidFill>
            <a:ln>
              <a:noFill/>
            </a:ln>
            <a:effectLst/>
          </p:spPr>
          <p:style>
            <a:lnRef idx="1">
              <a:schemeClr val="accent3"/>
            </a:lnRef>
            <a:fillRef idx="2">
              <a:schemeClr val="accent3"/>
            </a:fillRef>
            <a:effectRef idx="1">
              <a:schemeClr val="accent3"/>
            </a:effectRef>
            <a:fontRef idx="minor">
              <a:schemeClr val="dk1"/>
            </a:fontRef>
          </p:style>
          <p:txBody>
            <a:bodyPr lIns="91440" tIns="45720" rtlCol="0" anchor="ctr"/>
            <a:lstStyle/>
            <a:p>
              <a:pPr algn="ctr" defTabSz="685800" fontAlgn="auto">
                <a:lnSpc>
                  <a:spcPct val="85000"/>
                </a:lnSpc>
                <a:spcBef>
                  <a:spcPts val="0"/>
                </a:spcBef>
                <a:spcAft>
                  <a:spcPts val="0"/>
                </a:spcAft>
              </a:pPr>
              <a:endParaRPr lang="en-US" sz="1400" dirty="0">
                <a:solidFill>
                  <a:prstClr val="black"/>
                </a:solidFill>
              </a:endParaRPr>
            </a:p>
          </p:txBody>
        </p:sp>
        <p:sp>
          <p:nvSpPr>
            <p:cNvPr id="110" name="Rectangle 109"/>
            <p:cNvSpPr/>
            <p:nvPr/>
          </p:nvSpPr>
          <p:spPr>
            <a:xfrm>
              <a:off x="5897980" y="1412655"/>
              <a:ext cx="869870" cy="275460"/>
            </a:xfrm>
            <a:prstGeom prst="rect">
              <a:avLst/>
            </a:prstGeom>
          </p:spPr>
          <p:txBody>
            <a:bodyPr wrap="square">
              <a:spAutoFit/>
            </a:bodyPr>
            <a:lstStyle/>
            <a:p>
              <a:pPr algn="ctr" defTabSz="685800" fontAlgn="auto">
                <a:lnSpc>
                  <a:spcPct val="85000"/>
                </a:lnSpc>
                <a:spcBef>
                  <a:spcPts val="0"/>
                </a:spcBef>
                <a:spcAft>
                  <a:spcPts val="0"/>
                </a:spcAft>
              </a:pPr>
              <a:r>
                <a:rPr lang="en-US" sz="1400" dirty="0">
                  <a:solidFill>
                    <a:prstClr val="black"/>
                  </a:solidFill>
                  <a:latin typeface="HP Simplified"/>
                </a:rPr>
                <a:t>IP TOS</a:t>
              </a:r>
            </a:p>
          </p:txBody>
        </p:sp>
      </p:grpSp>
      <p:grpSp>
        <p:nvGrpSpPr>
          <p:cNvPr id="17" name="Group 8"/>
          <p:cNvGrpSpPr/>
          <p:nvPr/>
        </p:nvGrpSpPr>
        <p:grpSpPr>
          <a:xfrm>
            <a:off x="6025167" y="3422543"/>
            <a:ext cx="1229899" cy="731520"/>
            <a:chOff x="5983823" y="3422543"/>
            <a:chExt cx="1295430" cy="731520"/>
          </a:xfrm>
        </p:grpSpPr>
        <p:sp>
          <p:nvSpPr>
            <p:cNvPr id="112" name="Rounded Rectangular Callout 111"/>
            <p:cNvSpPr/>
            <p:nvPr/>
          </p:nvSpPr>
          <p:spPr>
            <a:xfrm rot="10800000">
              <a:off x="5999093" y="3422543"/>
              <a:ext cx="1280160" cy="731520"/>
            </a:xfrm>
            <a:prstGeom prst="wedgeRoundRectCallout">
              <a:avLst/>
            </a:prstGeom>
            <a:solidFill>
              <a:schemeClr val="accent1"/>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endParaRPr lang="en-US" sz="1400" dirty="0">
                <a:solidFill>
                  <a:srgbClr val="000000"/>
                </a:solidFill>
              </a:endParaRPr>
            </a:p>
          </p:txBody>
        </p:sp>
        <p:sp>
          <p:nvSpPr>
            <p:cNvPr id="113" name="Rectangle 112"/>
            <p:cNvSpPr/>
            <p:nvPr/>
          </p:nvSpPr>
          <p:spPr>
            <a:xfrm>
              <a:off x="5983823" y="3526693"/>
              <a:ext cx="1295430" cy="523220"/>
            </a:xfrm>
            <a:prstGeom prst="rect">
              <a:avLst/>
            </a:prstGeom>
          </p:spPr>
          <p:txBody>
            <a:bodyPr wrap="square">
              <a:spAutoFit/>
            </a:bodyPr>
            <a:lstStyle/>
            <a:p>
              <a:pPr defTabSz="685800" fontAlgn="auto">
                <a:spcBef>
                  <a:spcPts val="0"/>
                </a:spcBef>
                <a:spcAft>
                  <a:spcPts val="0"/>
                </a:spcAft>
              </a:pPr>
              <a:r>
                <a:rPr lang="en-US" sz="1400" dirty="0">
                  <a:solidFill>
                    <a:prstClr val="black"/>
                  </a:solidFill>
                  <a:latin typeface="HP Simplified"/>
                </a:rPr>
                <a:t>Ok, starting switch config</a:t>
              </a:r>
            </a:p>
          </p:txBody>
        </p:sp>
      </p:grpSp>
      <p:cxnSp>
        <p:nvCxnSpPr>
          <p:cNvPr id="114" name="Straight Connector 113"/>
          <p:cNvCxnSpPr>
            <a:stCxn id="70" idx="4"/>
          </p:cNvCxnSpPr>
          <p:nvPr/>
        </p:nvCxnSpPr>
        <p:spPr>
          <a:xfrm>
            <a:off x="1167491" y="2007586"/>
            <a:ext cx="213960" cy="1323518"/>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H="1">
            <a:off x="1381450" y="2007586"/>
            <a:ext cx="865790" cy="1323518"/>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a:off x="2140121" y="2001754"/>
            <a:ext cx="108330" cy="1329350"/>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H="1">
            <a:off x="2140122" y="2028190"/>
            <a:ext cx="865790" cy="1329350"/>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a:stCxn id="98" idx="4"/>
          </p:cNvCxnSpPr>
          <p:nvPr/>
        </p:nvCxnSpPr>
        <p:spPr>
          <a:xfrm>
            <a:off x="3009403" y="2007586"/>
            <a:ext cx="11685" cy="1323518"/>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H="1">
            <a:off x="3021087" y="2018887"/>
            <a:ext cx="746928" cy="1312217"/>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3771564" y="2007586"/>
            <a:ext cx="251510" cy="1323518"/>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flipH="1">
            <a:off x="4023073" y="2007586"/>
            <a:ext cx="561294" cy="1323518"/>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4584369" y="2028191"/>
            <a:ext cx="265910" cy="1302913"/>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flipH="1">
            <a:off x="4850279" y="2007586"/>
            <a:ext cx="601441" cy="1323518"/>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5451720" y="2007586"/>
            <a:ext cx="277274" cy="1323518"/>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H="1">
            <a:off x="5728994" y="2007586"/>
            <a:ext cx="472687" cy="1323518"/>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6201682" y="2007586"/>
            <a:ext cx="698888" cy="1323518"/>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128" name="Rectangle 127"/>
          <p:cNvSpPr/>
          <p:nvPr/>
        </p:nvSpPr>
        <p:spPr>
          <a:xfrm>
            <a:off x="763338" y="1229529"/>
            <a:ext cx="1232095" cy="592663"/>
          </a:xfrm>
          <a:prstGeom prst="rect">
            <a:avLst/>
          </a:prstGeom>
        </p:spPr>
        <p:txBody>
          <a:bodyPr wrap="square">
            <a:spAutoFit/>
          </a:bodyPr>
          <a:lstStyle/>
          <a:p>
            <a:pPr algn="ctr" defTabSz="685800" fontAlgn="auto">
              <a:lnSpc>
                <a:spcPct val="85000"/>
              </a:lnSpc>
              <a:spcBef>
                <a:spcPts val="0"/>
              </a:spcBef>
              <a:spcAft>
                <a:spcPts val="0"/>
              </a:spcAft>
            </a:pPr>
            <a:r>
              <a:rPr lang="en-US" sz="1275" dirty="0">
                <a:solidFill>
                  <a:prstClr val="black"/>
                </a:solidFill>
                <a:latin typeface="HP Simplified"/>
              </a:rPr>
              <a:t>Deploying  Exchange VMs</a:t>
            </a:r>
          </a:p>
        </p:txBody>
      </p:sp>
      <p:sp>
        <p:nvSpPr>
          <p:cNvPr id="129" name="Rectangle 128"/>
          <p:cNvSpPr/>
          <p:nvPr/>
        </p:nvSpPr>
        <p:spPr>
          <a:xfrm>
            <a:off x="948656" y="1640686"/>
            <a:ext cx="910827" cy="275460"/>
          </a:xfrm>
          <a:prstGeom prst="rect">
            <a:avLst/>
          </a:prstGeom>
        </p:spPr>
        <p:txBody>
          <a:bodyPr wrap="none">
            <a:spAutoFit/>
          </a:bodyPr>
          <a:lstStyle/>
          <a:p>
            <a:pPr algn="ctr" defTabSz="685800" fontAlgn="auto">
              <a:lnSpc>
                <a:spcPct val="85000"/>
              </a:lnSpc>
              <a:spcBef>
                <a:spcPts val="0"/>
              </a:spcBef>
              <a:spcAft>
                <a:spcPts val="0"/>
              </a:spcAft>
            </a:pPr>
            <a:r>
              <a:rPr lang="en-US" sz="1400" dirty="0">
                <a:solidFill>
                  <a:prstClr val="black"/>
                </a:solidFill>
                <a:latin typeface="HP Simplified"/>
              </a:rPr>
              <a:t>… ready!</a:t>
            </a:r>
          </a:p>
        </p:txBody>
      </p:sp>
      <p:sp>
        <p:nvSpPr>
          <p:cNvPr id="57" name="TextBox 56"/>
          <p:cNvSpPr txBox="1"/>
          <p:nvPr/>
        </p:nvSpPr>
        <p:spPr>
          <a:xfrm>
            <a:off x="7178801" y="3317398"/>
            <a:ext cx="697627" cy="707886"/>
          </a:xfrm>
          <a:prstGeom prst="rect">
            <a:avLst/>
          </a:prstGeom>
          <a:noFill/>
        </p:spPr>
        <p:txBody>
          <a:bodyPr wrap="none" rtlCol="0">
            <a:spAutoFit/>
          </a:bodyPr>
          <a:lstStyle/>
          <a:p>
            <a:pPr defTabSz="685800" fontAlgn="auto">
              <a:spcBef>
                <a:spcPts val="0"/>
              </a:spcBef>
              <a:spcAft>
                <a:spcPts val="0"/>
              </a:spcAft>
            </a:pPr>
            <a:r>
              <a:rPr lang="en-US" sz="4000" b="1" dirty="0">
                <a:solidFill>
                  <a:prstClr val="black"/>
                </a:solidFill>
                <a:latin typeface="HP Simplified"/>
              </a:rPr>
              <a:t>…</a:t>
            </a:r>
          </a:p>
        </p:txBody>
      </p:sp>
      <p:sp>
        <p:nvSpPr>
          <p:cNvPr id="58" name="Rectangle 57"/>
          <p:cNvSpPr/>
          <p:nvPr/>
        </p:nvSpPr>
        <p:spPr>
          <a:xfrm>
            <a:off x="7713132" y="3338521"/>
            <a:ext cx="1312349" cy="954107"/>
          </a:xfrm>
          <a:prstGeom prst="rect">
            <a:avLst/>
          </a:prstGeom>
        </p:spPr>
        <p:txBody>
          <a:bodyPr wrap="square">
            <a:spAutoFit/>
          </a:bodyPr>
          <a:lstStyle/>
          <a:p>
            <a:pPr defTabSz="685800" fontAlgn="auto">
              <a:spcBef>
                <a:spcPts val="0"/>
              </a:spcBef>
              <a:spcAft>
                <a:spcPts val="0"/>
              </a:spcAft>
            </a:pPr>
            <a:r>
              <a:rPr lang="en-US" sz="1400" dirty="0">
                <a:solidFill>
                  <a:prstClr val="black"/>
                </a:solidFill>
                <a:latin typeface="HP Simplified"/>
              </a:rPr>
              <a:t>250,000+ </a:t>
            </a:r>
            <a:br>
              <a:rPr lang="en-US" sz="1400" dirty="0">
                <a:solidFill>
                  <a:prstClr val="black"/>
                </a:solidFill>
                <a:latin typeface="HP Simplified"/>
              </a:rPr>
            </a:br>
            <a:r>
              <a:rPr lang="en-US" sz="1400" dirty="0">
                <a:solidFill>
                  <a:prstClr val="black"/>
                </a:solidFill>
                <a:latin typeface="HP Simplified"/>
              </a:rPr>
              <a:t>CLI entries </a:t>
            </a:r>
            <a:br>
              <a:rPr lang="en-US" sz="1400" dirty="0">
                <a:solidFill>
                  <a:prstClr val="black"/>
                </a:solidFill>
                <a:latin typeface="HP Simplified"/>
              </a:rPr>
            </a:br>
            <a:r>
              <a:rPr lang="en-US" sz="1400" dirty="0">
                <a:solidFill>
                  <a:prstClr val="black"/>
                </a:solidFill>
                <a:latin typeface="HP Simplified"/>
              </a:rPr>
              <a:t>for typical </a:t>
            </a:r>
            <a:br>
              <a:rPr lang="en-US" sz="1400" dirty="0">
                <a:solidFill>
                  <a:prstClr val="black"/>
                </a:solidFill>
                <a:latin typeface="HP Simplified"/>
              </a:rPr>
            </a:br>
            <a:r>
              <a:rPr lang="en-US" sz="1400" dirty="0">
                <a:solidFill>
                  <a:prstClr val="black"/>
                </a:solidFill>
                <a:latin typeface="HP Simplified"/>
              </a:rPr>
              <a:t>data center</a:t>
            </a:r>
          </a:p>
        </p:txBody>
      </p:sp>
      <p:pic>
        <p:nvPicPr>
          <p:cNvPr id="66" name="Picture 65" descr="Person.emf"/>
          <p:cNvPicPr>
            <a:picLocks noChangeAspect="1"/>
          </p:cNvPicPr>
          <p:nvPr/>
        </p:nvPicPr>
        <p:blipFill>
          <a:blip r:embed="rId3"/>
          <a:stretch>
            <a:fillRect/>
          </a:stretch>
        </p:blipFill>
        <p:spPr>
          <a:xfrm>
            <a:off x="339601" y="1303867"/>
            <a:ext cx="378857" cy="994500"/>
          </a:xfrm>
          <a:prstGeom prst="rect">
            <a:avLst/>
          </a:prstGeom>
        </p:spPr>
      </p:pic>
      <p:pic>
        <p:nvPicPr>
          <p:cNvPr id="69" name="Picture 68" descr="Person.emf"/>
          <p:cNvPicPr>
            <a:picLocks noChangeAspect="1"/>
          </p:cNvPicPr>
          <p:nvPr/>
        </p:nvPicPr>
        <p:blipFill>
          <a:blip r:embed="rId3"/>
          <a:stretch>
            <a:fillRect/>
          </a:stretch>
        </p:blipFill>
        <p:spPr>
          <a:xfrm>
            <a:off x="339601" y="3054347"/>
            <a:ext cx="378857" cy="994500"/>
          </a:xfrm>
          <a:prstGeom prst="rect">
            <a:avLst/>
          </a:prstGeom>
        </p:spPr>
      </p:pic>
    </p:spTree>
    <p:extLst>
      <p:ext uri="{BB962C8B-B14F-4D97-AF65-F5344CB8AC3E}">
        <p14:creationId xmlns:p14="http://schemas.microsoft.com/office/powerpoint/2010/main" val="1961308743"/>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50" dirty="0">
                <a:latin typeface="+mj-lt"/>
              </a:rPr>
              <a:t>Virtual application networks deploy apps in minutes</a:t>
            </a:r>
          </a:p>
        </p:txBody>
      </p:sp>
      <p:sp>
        <p:nvSpPr>
          <p:cNvPr id="15" name="TextBox 14"/>
          <p:cNvSpPr txBox="1"/>
          <p:nvPr/>
        </p:nvSpPr>
        <p:spPr>
          <a:xfrm>
            <a:off x="288351" y="785287"/>
            <a:ext cx="1646605" cy="369332"/>
          </a:xfrm>
          <a:prstGeom prst="rect">
            <a:avLst/>
          </a:prstGeom>
          <a:noFill/>
        </p:spPr>
        <p:txBody>
          <a:bodyPr wrap="none" rtlCol="0">
            <a:spAutoFit/>
          </a:bodyPr>
          <a:lstStyle/>
          <a:p>
            <a:pPr defTabSz="685800" fontAlgn="auto">
              <a:spcBef>
                <a:spcPts val="0"/>
              </a:spcBef>
              <a:spcAft>
                <a:spcPts val="0"/>
              </a:spcAft>
            </a:pPr>
            <a:r>
              <a:rPr lang="en-US" dirty="0">
                <a:solidFill>
                  <a:prstClr val="black"/>
                </a:solidFill>
                <a:latin typeface="HP Simplified"/>
              </a:rPr>
              <a:t>System admin</a:t>
            </a:r>
          </a:p>
        </p:txBody>
      </p:sp>
      <p:sp>
        <p:nvSpPr>
          <p:cNvPr id="16" name="TextBox 15"/>
          <p:cNvSpPr txBox="1"/>
          <p:nvPr/>
        </p:nvSpPr>
        <p:spPr>
          <a:xfrm>
            <a:off x="177807" y="4343899"/>
            <a:ext cx="1723549" cy="369332"/>
          </a:xfrm>
          <a:prstGeom prst="rect">
            <a:avLst/>
          </a:prstGeom>
          <a:noFill/>
        </p:spPr>
        <p:txBody>
          <a:bodyPr wrap="none" rtlCol="0">
            <a:spAutoFit/>
          </a:bodyPr>
          <a:lstStyle/>
          <a:p>
            <a:pPr defTabSz="685800" fontAlgn="auto">
              <a:spcBef>
                <a:spcPts val="0"/>
              </a:spcBef>
              <a:spcAft>
                <a:spcPts val="0"/>
              </a:spcAft>
            </a:pPr>
            <a:r>
              <a:rPr lang="en-US" dirty="0">
                <a:solidFill>
                  <a:prstClr val="black"/>
                </a:solidFill>
                <a:latin typeface="HP Simplified"/>
              </a:rPr>
              <a:t>Network admin</a:t>
            </a:r>
          </a:p>
        </p:txBody>
      </p:sp>
      <p:sp>
        <p:nvSpPr>
          <p:cNvPr id="70" name="Rounded Rectangular Callout 69"/>
          <p:cNvSpPr/>
          <p:nvPr/>
        </p:nvSpPr>
        <p:spPr>
          <a:xfrm>
            <a:off x="757681" y="1184625"/>
            <a:ext cx="1188720" cy="731520"/>
          </a:xfrm>
          <a:prstGeom prst="wedgeRoundRectCallout">
            <a:avLst/>
          </a:prstGeom>
          <a:solidFill>
            <a:schemeClr val="accent5"/>
          </a:solidFill>
          <a:ln>
            <a:noFill/>
          </a:ln>
          <a:effectLst/>
        </p:spPr>
        <p:style>
          <a:lnRef idx="1">
            <a:schemeClr val="accent3"/>
          </a:lnRef>
          <a:fillRef idx="2">
            <a:schemeClr val="accent3"/>
          </a:fillRef>
          <a:effectRef idx="1">
            <a:schemeClr val="accent3"/>
          </a:effectRef>
          <a:fontRef idx="minor">
            <a:schemeClr val="dk1"/>
          </a:fontRef>
        </p:style>
        <p:txBody>
          <a:bodyPr lIns="91440" tIns="45720" rtlCol="0" anchor="ctr"/>
          <a:lstStyle/>
          <a:p>
            <a:pPr algn="ctr" defTabSz="685800" fontAlgn="auto">
              <a:lnSpc>
                <a:spcPct val="85000"/>
              </a:lnSpc>
              <a:spcBef>
                <a:spcPts val="0"/>
              </a:spcBef>
              <a:spcAft>
                <a:spcPts val="0"/>
              </a:spcAft>
            </a:pPr>
            <a:endParaRPr lang="en-US" sz="1400" dirty="0">
              <a:solidFill>
                <a:prstClr val="black"/>
              </a:solidFill>
            </a:endParaRPr>
          </a:p>
        </p:txBody>
      </p:sp>
      <p:cxnSp>
        <p:nvCxnSpPr>
          <p:cNvPr id="115" name="Straight Connector 114"/>
          <p:cNvCxnSpPr>
            <a:stCxn id="70" idx="4"/>
          </p:cNvCxnSpPr>
          <p:nvPr/>
        </p:nvCxnSpPr>
        <p:spPr>
          <a:xfrm>
            <a:off x="1104395" y="2007586"/>
            <a:ext cx="724293" cy="1085883"/>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a:off x="1769421" y="2216428"/>
            <a:ext cx="576070" cy="877041"/>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128" name="Rectangle 127"/>
          <p:cNvSpPr/>
          <p:nvPr/>
        </p:nvSpPr>
        <p:spPr>
          <a:xfrm>
            <a:off x="617178" y="1322904"/>
            <a:ext cx="1334026" cy="641714"/>
          </a:xfrm>
          <a:prstGeom prst="rect">
            <a:avLst/>
          </a:prstGeom>
        </p:spPr>
        <p:txBody>
          <a:bodyPr wrap="square">
            <a:spAutoFit/>
          </a:bodyPr>
          <a:lstStyle/>
          <a:p>
            <a:pPr algn="ctr" defTabSz="685800" fontAlgn="auto">
              <a:lnSpc>
                <a:spcPct val="85000"/>
              </a:lnSpc>
              <a:spcBef>
                <a:spcPts val="0"/>
              </a:spcBef>
              <a:spcAft>
                <a:spcPts val="0"/>
              </a:spcAft>
            </a:pPr>
            <a:r>
              <a:rPr lang="en-US" sz="1400" dirty="0">
                <a:solidFill>
                  <a:prstClr val="black"/>
                </a:solidFill>
                <a:latin typeface="HP Simplified"/>
              </a:rPr>
              <a:t>Deploying  Exchange VMs</a:t>
            </a:r>
          </a:p>
        </p:txBody>
      </p:sp>
      <p:cxnSp>
        <p:nvCxnSpPr>
          <p:cNvPr id="75" name="Straight Connector 74"/>
          <p:cNvCxnSpPr/>
          <p:nvPr/>
        </p:nvCxnSpPr>
        <p:spPr>
          <a:xfrm>
            <a:off x="2345491" y="2216428"/>
            <a:ext cx="715469" cy="891747"/>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661321" y="2132640"/>
            <a:ext cx="2241319" cy="1487587"/>
          </a:xfrm>
          <a:prstGeom prst="rect">
            <a:avLst/>
          </a:prstGeom>
          <a:noFill/>
        </p:spPr>
        <p:txBody>
          <a:bodyPr wrap="none" rtlCol="0">
            <a:spAutoFit/>
          </a:bodyPr>
          <a:lstStyle/>
          <a:p>
            <a:pPr defTabSz="430202" fontAlgn="auto">
              <a:spcBef>
                <a:spcPts val="0"/>
              </a:spcBef>
              <a:spcAft>
                <a:spcPts val="400"/>
              </a:spcAft>
              <a:buSzPct val="100000"/>
            </a:pPr>
            <a:r>
              <a:rPr lang="en-US" sz="2800" b="1" dirty="0">
                <a:solidFill>
                  <a:prstClr val="black"/>
                </a:solidFill>
                <a:latin typeface="HP Simplified"/>
                <a:ea typeface="+mj-ea"/>
                <a:cs typeface="HP Simplified" pitchFamily="34" charset="0"/>
              </a:rPr>
              <a:t>Application </a:t>
            </a:r>
          </a:p>
          <a:p>
            <a:pPr defTabSz="430202" fontAlgn="auto">
              <a:spcBef>
                <a:spcPts val="0"/>
              </a:spcBef>
              <a:spcAft>
                <a:spcPts val="400"/>
              </a:spcAft>
              <a:buSzPct val="100000"/>
            </a:pPr>
            <a:r>
              <a:rPr lang="en-US" sz="2800" b="1" dirty="0">
                <a:solidFill>
                  <a:prstClr val="black"/>
                </a:solidFill>
                <a:latin typeface="HP Simplified"/>
                <a:ea typeface="+mj-ea"/>
                <a:cs typeface="HP Simplified" pitchFamily="34" charset="0"/>
              </a:rPr>
              <a:t>deployed</a:t>
            </a:r>
          </a:p>
          <a:p>
            <a:pPr defTabSz="430202" fontAlgn="auto">
              <a:spcBef>
                <a:spcPts val="0"/>
              </a:spcBef>
              <a:spcAft>
                <a:spcPts val="400"/>
              </a:spcAft>
              <a:buSzPct val="100000"/>
            </a:pPr>
            <a:r>
              <a:rPr lang="en-US" sz="2800" b="1" dirty="0">
                <a:solidFill>
                  <a:prstClr val="black"/>
                </a:solidFill>
                <a:latin typeface="HP Simplified"/>
                <a:ea typeface="+mj-ea"/>
                <a:cs typeface="HP Simplified" pitchFamily="34" charset="0"/>
              </a:rPr>
              <a:t>in 3 steps</a:t>
            </a:r>
          </a:p>
        </p:txBody>
      </p:sp>
      <p:grpSp>
        <p:nvGrpSpPr>
          <p:cNvPr id="3" name="Group 18"/>
          <p:cNvGrpSpPr/>
          <p:nvPr/>
        </p:nvGrpSpPr>
        <p:grpSpPr>
          <a:xfrm>
            <a:off x="979431" y="3304923"/>
            <a:ext cx="1097280" cy="1005840"/>
            <a:chOff x="822162" y="3293817"/>
            <a:chExt cx="1097280" cy="1005840"/>
          </a:xfrm>
        </p:grpSpPr>
        <p:sp>
          <p:nvSpPr>
            <p:cNvPr id="31" name="Rectangle 30"/>
            <p:cNvSpPr/>
            <p:nvPr/>
          </p:nvSpPr>
          <p:spPr>
            <a:xfrm>
              <a:off x="822162" y="3293817"/>
              <a:ext cx="1097280" cy="1005840"/>
            </a:xfrm>
            <a:prstGeom prst="rect">
              <a:avLst/>
            </a:prstGeom>
            <a:solidFill>
              <a:schemeClr val="accent1"/>
            </a:solidFill>
            <a:ln>
              <a:noFill/>
            </a:ln>
          </p:spPr>
          <p:style>
            <a:lnRef idx="1">
              <a:schemeClr val="accent3"/>
            </a:lnRef>
            <a:fillRef idx="2">
              <a:schemeClr val="accent3"/>
            </a:fillRef>
            <a:effectRef idx="1">
              <a:schemeClr val="accent3"/>
            </a:effectRef>
            <a:fontRef idx="minor">
              <a:schemeClr val="dk1"/>
            </a:fontRef>
          </p:style>
          <p:txBody>
            <a:bodyPr vert="horz" lIns="91440" tIns="45720" rtlCol="0" anchor="t" anchorCtr="0"/>
            <a:lstStyle/>
            <a:p>
              <a:pPr algn="ctr" defTabSz="685800" fontAlgn="auto">
                <a:lnSpc>
                  <a:spcPct val="85000"/>
                </a:lnSpc>
                <a:spcBef>
                  <a:spcPts val="0"/>
                </a:spcBef>
                <a:spcAft>
                  <a:spcPts val="600"/>
                </a:spcAft>
              </a:pPr>
              <a:r>
                <a:rPr lang="en-US" sz="1275" dirty="0">
                  <a:solidFill>
                    <a:prstClr val="white"/>
                  </a:solidFill>
                </a:rPr>
                <a:t>Characterize</a:t>
              </a:r>
            </a:p>
          </p:txBody>
        </p:sp>
        <p:sp>
          <p:nvSpPr>
            <p:cNvPr id="32" name="Rectangle 31"/>
            <p:cNvSpPr/>
            <p:nvPr/>
          </p:nvSpPr>
          <p:spPr>
            <a:xfrm>
              <a:off x="1005042" y="3604712"/>
              <a:ext cx="731520" cy="640080"/>
            </a:xfrm>
            <a:prstGeom prst="rect">
              <a:avLst/>
            </a:prstGeom>
            <a:solidFill>
              <a:schemeClr val="accent1"/>
            </a:solidFill>
            <a:ln>
              <a:solidFill>
                <a:schemeClr val="tx1"/>
              </a:solidFill>
            </a:ln>
          </p:spPr>
          <p:style>
            <a:lnRef idx="1">
              <a:schemeClr val="accent3"/>
            </a:lnRef>
            <a:fillRef idx="2">
              <a:schemeClr val="accent3"/>
            </a:fillRef>
            <a:effectRef idx="1">
              <a:schemeClr val="accent3"/>
            </a:effectRef>
            <a:fontRef idx="minor">
              <a:schemeClr val="dk1"/>
            </a:fontRef>
          </p:style>
          <p:txBody>
            <a:bodyPr vert="horz" lIns="91440" tIns="45720" rtlCol="0" anchor="t" anchorCtr="0"/>
            <a:lstStyle/>
            <a:p>
              <a:pPr algn="ctr" defTabSz="685800" fontAlgn="auto">
                <a:lnSpc>
                  <a:spcPct val="85000"/>
                </a:lnSpc>
                <a:spcBef>
                  <a:spcPts val="0"/>
                </a:spcBef>
                <a:spcAft>
                  <a:spcPts val="600"/>
                </a:spcAft>
              </a:pPr>
              <a:endParaRPr lang="en-US" sz="1400" dirty="0">
                <a:solidFill>
                  <a:prstClr val="black"/>
                </a:solidFill>
              </a:endParaRPr>
            </a:p>
          </p:txBody>
        </p:sp>
        <p:sp>
          <p:nvSpPr>
            <p:cNvPr id="33" name="Rectangle 32"/>
            <p:cNvSpPr/>
            <p:nvPr/>
          </p:nvSpPr>
          <p:spPr>
            <a:xfrm>
              <a:off x="968207" y="3604711"/>
              <a:ext cx="805190" cy="563231"/>
            </a:xfrm>
            <a:prstGeom prst="rect">
              <a:avLst/>
            </a:prstGeom>
            <a:noFill/>
            <a:ln>
              <a:noFill/>
            </a:ln>
          </p:spPr>
          <p:txBody>
            <a:bodyPr wrap="square">
              <a:spAutoFit/>
            </a:bodyPr>
            <a:lstStyle/>
            <a:p>
              <a:pPr algn="ctr" defTabSz="685800" fontAlgn="auto">
                <a:lnSpc>
                  <a:spcPct val="85000"/>
                </a:lnSpc>
                <a:spcBef>
                  <a:spcPts val="0"/>
                </a:spcBef>
                <a:spcAft>
                  <a:spcPts val="0"/>
                </a:spcAft>
              </a:pPr>
              <a:r>
                <a:rPr lang="en-US" sz="1200" dirty="0">
                  <a:solidFill>
                    <a:prstClr val="black"/>
                  </a:solidFill>
                  <a:latin typeface="HP Simplified"/>
                </a:rPr>
                <a:t>IMC VAN </a:t>
              </a:r>
              <a:br>
                <a:rPr lang="en-US" sz="1200" dirty="0">
                  <a:solidFill>
                    <a:prstClr val="black"/>
                  </a:solidFill>
                  <a:latin typeface="HP Simplified"/>
                </a:rPr>
              </a:br>
              <a:r>
                <a:rPr lang="en-US" sz="1200" dirty="0">
                  <a:solidFill>
                    <a:prstClr val="black"/>
                  </a:solidFill>
                  <a:latin typeface="HP Simplified"/>
                </a:rPr>
                <a:t>Manager</a:t>
              </a:r>
            </a:p>
          </p:txBody>
        </p:sp>
      </p:grpSp>
      <p:grpSp>
        <p:nvGrpSpPr>
          <p:cNvPr id="4" name="Group 23"/>
          <p:cNvGrpSpPr/>
          <p:nvPr/>
        </p:nvGrpSpPr>
        <p:grpSpPr>
          <a:xfrm>
            <a:off x="2255148" y="3302768"/>
            <a:ext cx="1097280" cy="1005840"/>
            <a:chOff x="2027453" y="3299450"/>
            <a:chExt cx="1097280" cy="1005840"/>
          </a:xfrm>
        </p:grpSpPr>
        <p:sp>
          <p:nvSpPr>
            <p:cNvPr id="35" name="Rectangle 34"/>
            <p:cNvSpPr/>
            <p:nvPr/>
          </p:nvSpPr>
          <p:spPr>
            <a:xfrm>
              <a:off x="2027453" y="3299450"/>
              <a:ext cx="1097280" cy="1005840"/>
            </a:xfrm>
            <a:prstGeom prst="rect">
              <a:avLst/>
            </a:prstGeom>
            <a:solidFill>
              <a:schemeClr val="accent1"/>
            </a:solidFill>
            <a:ln>
              <a:noFill/>
            </a:ln>
          </p:spPr>
          <p:style>
            <a:lnRef idx="1">
              <a:schemeClr val="accent3"/>
            </a:lnRef>
            <a:fillRef idx="2">
              <a:schemeClr val="accent3"/>
            </a:fillRef>
            <a:effectRef idx="1">
              <a:schemeClr val="accent3"/>
            </a:effectRef>
            <a:fontRef idx="minor">
              <a:schemeClr val="dk1"/>
            </a:fontRef>
          </p:style>
          <p:txBody>
            <a:bodyPr vert="horz" lIns="91440" tIns="45720" rtlCol="0" anchor="t" anchorCtr="0"/>
            <a:lstStyle/>
            <a:p>
              <a:pPr algn="ctr" defTabSz="685800" fontAlgn="auto">
                <a:lnSpc>
                  <a:spcPct val="85000"/>
                </a:lnSpc>
                <a:spcBef>
                  <a:spcPts val="0"/>
                </a:spcBef>
                <a:spcAft>
                  <a:spcPts val="600"/>
                </a:spcAft>
              </a:pPr>
              <a:r>
                <a:rPr lang="en-US" sz="1400" dirty="0">
                  <a:solidFill>
                    <a:prstClr val="white"/>
                  </a:solidFill>
                </a:rPr>
                <a:t>Orchestrate</a:t>
              </a:r>
            </a:p>
          </p:txBody>
        </p:sp>
        <p:sp>
          <p:nvSpPr>
            <p:cNvPr id="36" name="Rectangle 35"/>
            <p:cNvSpPr/>
            <p:nvPr/>
          </p:nvSpPr>
          <p:spPr>
            <a:xfrm>
              <a:off x="2206354" y="3604712"/>
              <a:ext cx="731520" cy="640080"/>
            </a:xfrm>
            <a:prstGeom prst="rect">
              <a:avLst/>
            </a:prstGeom>
            <a:solidFill>
              <a:schemeClr val="accent1"/>
            </a:solidFill>
            <a:ln>
              <a:solidFill>
                <a:schemeClr val="tx1"/>
              </a:solidFill>
            </a:ln>
          </p:spPr>
          <p:style>
            <a:lnRef idx="1">
              <a:schemeClr val="accent3"/>
            </a:lnRef>
            <a:fillRef idx="2">
              <a:schemeClr val="accent3"/>
            </a:fillRef>
            <a:effectRef idx="1">
              <a:schemeClr val="accent3"/>
            </a:effectRef>
            <a:fontRef idx="minor">
              <a:schemeClr val="dk1"/>
            </a:fontRef>
          </p:style>
          <p:txBody>
            <a:bodyPr vert="horz" lIns="91440" tIns="45720" rtlCol="0" anchor="t" anchorCtr="0"/>
            <a:lstStyle/>
            <a:p>
              <a:pPr algn="ctr" defTabSz="685800" fontAlgn="auto">
                <a:lnSpc>
                  <a:spcPct val="85000"/>
                </a:lnSpc>
                <a:spcBef>
                  <a:spcPts val="0"/>
                </a:spcBef>
                <a:spcAft>
                  <a:spcPts val="600"/>
                </a:spcAft>
              </a:pPr>
              <a:endParaRPr lang="en-US" sz="1400" dirty="0">
                <a:solidFill>
                  <a:prstClr val="black"/>
                </a:solidFill>
              </a:endParaRPr>
            </a:p>
            <a:p>
              <a:pPr algn="ctr" defTabSz="685800" fontAlgn="auto">
                <a:lnSpc>
                  <a:spcPct val="85000"/>
                </a:lnSpc>
                <a:spcBef>
                  <a:spcPts val="0"/>
                </a:spcBef>
                <a:spcAft>
                  <a:spcPts val="600"/>
                </a:spcAft>
              </a:pPr>
              <a:endParaRPr lang="en-US" sz="1400" dirty="0">
                <a:solidFill>
                  <a:prstClr val="black"/>
                </a:solidFill>
              </a:endParaRPr>
            </a:p>
          </p:txBody>
        </p:sp>
        <p:sp>
          <p:nvSpPr>
            <p:cNvPr id="37" name="Rectangle 36"/>
            <p:cNvSpPr/>
            <p:nvPr/>
          </p:nvSpPr>
          <p:spPr>
            <a:xfrm>
              <a:off x="2339542" y="3968545"/>
              <a:ext cx="457200" cy="228600"/>
            </a:xfrm>
            <a:prstGeom prst="rect">
              <a:avLst/>
            </a:prstGeom>
            <a:solidFill>
              <a:schemeClr val="accent5"/>
            </a:solidFill>
            <a:ln>
              <a:noFill/>
            </a:ln>
            <a:effectLst/>
          </p:spPr>
          <p:style>
            <a:lnRef idx="1">
              <a:schemeClr val="accent3"/>
            </a:lnRef>
            <a:fillRef idx="2">
              <a:schemeClr val="accent3"/>
            </a:fillRef>
            <a:effectRef idx="1">
              <a:schemeClr val="accent3"/>
            </a:effectRef>
            <a:fontRef idx="minor">
              <a:schemeClr val="dk1"/>
            </a:fontRef>
          </p:style>
          <p:txBody>
            <a:bodyPr lIns="91440" tIns="45720" rtlCol="0" anchor="ctr"/>
            <a:lstStyle/>
            <a:p>
              <a:pPr algn="ctr" defTabSz="685800" fontAlgn="auto">
                <a:lnSpc>
                  <a:spcPct val="85000"/>
                </a:lnSpc>
                <a:spcBef>
                  <a:spcPts val="0"/>
                </a:spcBef>
                <a:spcAft>
                  <a:spcPts val="0"/>
                </a:spcAft>
              </a:pPr>
              <a:r>
                <a:rPr lang="en-US" sz="1200" dirty="0">
                  <a:solidFill>
                    <a:prstClr val="black"/>
                  </a:solidFill>
                </a:rPr>
                <a:t>VMs</a:t>
              </a:r>
            </a:p>
          </p:txBody>
        </p:sp>
        <p:sp>
          <p:nvSpPr>
            <p:cNvPr id="38" name="Rectangle 37"/>
            <p:cNvSpPr/>
            <p:nvPr/>
          </p:nvSpPr>
          <p:spPr>
            <a:xfrm>
              <a:off x="2169519" y="3601513"/>
              <a:ext cx="805190" cy="563231"/>
            </a:xfrm>
            <a:prstGeom prst="rect">
              <a:avLst/>
            </a:prstGeom>
          </p:spPr>
          <p:txBody>
            <a:bodyPr wrap="square">
              <a:spAutoFit/>
            </a:bodyPr>
            <a:lstStyle/>
            <a:p>
              <a:pPr algn="ctr" defTabSz="685800" fontAlgn="auto">
                <a:lnSpc>
                  <a:spcPct val="85000"/>
                </a:lnSpc>
                <a:spcBef>
                  <a:spcPts val="0"/>
                </a:spcBef>
                <a:spcAft>
                  <a:spcPts val="0"/>
                </a:spcAft>
              </a:pPr>
              <a:r>
                <a:rPr lang="en-US" sz="1200" dirty="0">
                  <a:solidFill>
                    <a:prstClr val="black"/>
                  </a:solidFill>
                  <a:latin typeface="HP Simplified"/>
                </a:rPr>
                <a:t>IMC VAN </a:t>
              </a:r>
              <a:br>
                <a:rPr lang="en-US" sz="1200" dirty="0">
                  <a:solidFill>
                    <a:prstClr val="black"/>
                  </a:solidFill>
                  <a:latin typeface="HP Simplified"/>
                </a:rPr>
              </a:br>
              <a:r>
                <a:rPr lang="en-US" sz="1200" dirty="0">
                  <a:solidFill>
                    <a:prstClr val="black"/>
                  </a:solidFill>
                  <a:latin typeface="HP Simplified"/>
                </a:rPr>
                <a:t>Manager</a:t>
              </a:r>
            </a:p>
          </p:txBody>
        </p:sp>
      </p:grpSp>
      <p:sp>
        <p:nvSpPr>
          <p:cNvPr id="6" name="Rectangle 5"/>
          <p:cNvSpPr/>
          <p:nvPr/>
        </p:nvSpPr>
        <p:spPr>
          <a:xfrm>
            <a:off x="792992" y="2577462"/>
            <a:ext cx="2737645" cy="3435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r>
              <a:rPr lang="en-US" dirty="0">
                <a:solidFill>
                  <a:prstClr val="white"/>
                </a:solidFill>
              </a:rPr>
              <a:t>Minutes</a:t>
            </a:r>
          </a:p>
        </p:txBody>
      </p:sp>
      <p:grpSp>
        <p:nvGrpSpPr>
          <p:cNvPr id="5" name="Group 8"/>
          <p:cNvGrpSpPr/>
          <p:nvPr/>
        </p:nvGrpSpPr>
        <p:grpSpPr>
          <a:xfrm>
            <a:off x="3530638" y="1191557"/>
            <a:ext cx="1216839" cy="779992"/>
            <a:chOff x="3352830" y="1191557"/>
            <a:chExt cx="1216839" cy="779992"/>
          </a:xfrm>
        </p:grpSpPr>
        <p:sp>
          <p:nvSpPr>
            <p:cNvPr id="44" name="Rounded Rectangular Callout 43"/>
            <p:cNvSpPr/>
            <p:nvPr/>
          </p:nvSpPr>
          <p:spPr>
            <a:xfrm>
              <a:off x="3352830" y="1191557"/>
              <a:ext cx="1188720" cy="731520"/>
            </a:xfrm>
            <a:prstGeom prst="wedgeRoundRectCallout">
              <a:avLst/>
            </a:prstGeom>
            <a:solidFill>
              <a:schemeClr val="accent5"/>
            </a:solidFill>
            <a:ln>
              <a:noFill/>
            </a:ln>
            <a:effectLst/>
          </p:spPr>
          <p:style>
            <a:lnRef idx="1">
              <a:schemeClr val="accent3"/>
            </a:lnRef>
            <a:fillRef idx="2">
              <a:schemeClr val="accent3"/>
            </a:fillRef>
            <a:effectRef idx="1">
              <a:schemeClr val="accent3"/>
            </a:effectRef>
            <a:fontRef idx="minor">
              <a:schemeClr val="dk1"/>
            </a:fontRef>
          </p:style>
          <p:txBody>
            <a:bodyPr lIns="91440" tIns="45720" rtlCol="0" anchor="ctr"/>
            <a:lstStyle/>
            <a:p>
              <a:pPr algn="ctr" defTabSz="685800" fontAlgn="auto">
                <a:lnSpc>
                  <a:spcPct val="85000"/>
                </a:lnSpc>
                <a:spcBef>
                  <a:spcPts val="0"/>
                </a:spcBef>
                <a:spcAft>
                  <a:spcPts val="0"/>
                </a:spcAft>
              </a:pPr>
              <a:endParaRPr lang="en-US" sz="1400" dirty="0">
                <a:solidFill>
                  <a:prstClr val="black"/>
                </a:solidFill>
              </a:endParaRPr>
            </a:p>
          </p:txBody>
        </p:sp>
        <p:sp>
          <p:nvSpPr>
            <p:cNvPr id="45" name="Rectangle 44"/>
            <p:cNvSpPr/>
            <p:nvPr/>
          </p:nvSpPr>
          <p:spPr>
            <a:xfrm>
              <a:off x="3352831" y="1329835"/>
              <a:ext cx="1216838" cy="641714"/>
            </a:xfrm>
            <a:prstGeom prst="rect">
              <a:avLst/>
            </a:prstGeom>
          </p:spPr>
          <p:txBody>
            <a:bodyPr wrap="square">
              <a:spAutoFit/>
            </a:bodyPr>
            <a:lstStyle/>
            <a:p>
              <a:pPr algn="ctr" defTabSz="685800" fontAlgn="auto">
                <a:lnSpc>
                  <a:spcPct val="85000"/>
                </a:lnSpc>
                <a:spcBef>
                  <a:spcPts val="0"/>
                </a:spcBef>
                <a:spcAft>
                  <a:spcPts val="0"/>
                </a:spcAft>
              </a:pPr>
              <a:r>
                <a:rPr lang="en-US" sz="1400" b="1" dirty="0">
                  <a:solidFill>
                    <a:prstClr val="black"/>
                  </a:solidFill>
                  <a:latin typeface="HP Simplified"/>
                </a:rPr>
                <a:t>Wow! </a:t>
              </a:r>
            </a:p>
            <a:p>
              <a:pPr algn="ctr" defTabSz="685800" fontAlgn="auto">
                <a:lnSpc>
                  <a:spcPct val="85000"/>
                </a:lnSpc>
                <a:spcBef>
                  <a:spcPts val="0"/>
                </a:spcBef>
                <a:spcAft>
                  <a:spcPts val="0"/>
                </a:spcAft>
              </a:pPr>
              <a:r>
                <a:rPr lang="en-US" sz="1400" dirty="0">
                  <a:solidFill>
                    <a:prstClr val="black"/>
                  </a:solidFill>
                  <a:latin typeface="HP Simplified"/>
                </a:rPr>
                <a:t>That was fast!</a:t>
              </a:r>
            </a:p>
          </p:txBody>
        </p:sp>
      </p:grpSp>
      <p:grpSp>
        <p:nvGrpSpPr>
          <p:cNvPr id="8" name="Group 20"/>
          <p:cNvGrpSpPr/>
          <p:nvPr/>
        </p:nvGrpSpPr>
        <p:grpSpPr>
          <a:xfrm>
            <a:off x="2092968" y="999132"/>
            <a:ext cx="1188720" cy="1005840"/>
            <a:chOff x="1796619" y="969952"/>
            <a:chExt cx="1188720" cy="1005840"/>
          </a:xfrm>
        </p:grpSpPr>
        <p:sp>
          <p:nvSpPr>
            <p:cNvPr id="129" name="Rectangle 128"/>
            <p:cNvSpPr/>
            <p:nvPr/>
          </p:nvSpPr>
          <p:spPr>
            <a:xfrm>
              <a:off x="1935565" y="1595958"/>
              <a:ext cx="910827" cy="275460"/>
            </a:xfrm>
            <a:prstGeom prst="rect">
              <a:avLst/>
            </a:prstGeom>
          </p:spPr>
          <p:txBody>
            <a:bodyPr wrap="none">
              <a:spAutoFit/>
            </a:bodyPr>
            <a:lstStyle/>
            <a:p>
              <a:pPr algn="ctr" defTabSz="685800" fontAlgn="auto">
                <a:lnSpc>
                  <a:spcPct val="85000"/>
                </a:lnSpc>
                <a:spcBef>
                  <a:spcPts val="0"/>
                </a:spcBef>
                <a:spcAft>
                  <a:spcPts val="0"/>
                </a:spcAft>
              </a:pPr>
              <a:r>
                <a:rPr lang="en-US" sz="1400" dirty="0">
                  <a:solidFill>
                    <a:prstClr val="black"/>
                  </a:solidFill>
                  <a:latin typeface="HP Simplified"/>
                </a:rPr>
                <a:t>… ready!</a:t>
              </a:r>
            </a:p>
          </p:txBody>
        </p:sp>
        <p:sp>
          <p:nvSpPr>
            <p:cNvPr id="72" name="Rectangle 71"/>
            <p:cNvSpPr/>
            <p:nvPr/>
          </p:nvSpPr>
          <p:spPr>
            <a:xfrm>
              <a:off x="1796619" y="1320417"/>
              <a:ext cx="1188720" cy="275460"/>
            </a:xfrm>
            <a:prstGeom prst="rect">
              <a:avLst/>
            </a:prstGeom>
          </p:spPr>
          <p:txBody>
            <a:bodyPr wrap="square">
              <a:spAutoFit/>
            </a:bodyPr>
            <a:lstStyle/>
            <a:p>
              <a:pPr algn="ctr" defTabSz="685800" fontAlgn="auto">
                <a:lnSpc>
                  <a:spcPct val="85000"/>
                </a:lnSpc>
                <a:spcBef>
                  <a:spcPts val="0"/>
                </a:spcBef>
                <a:spcAft>
                  <a:spcPts val="0"/>
                </a:spcAft>
              </a:pPr>
              <a:r>
                <a:rPr lang="en-US" sz="1400" dirty="0">
                  <a:solidFill>
                    <a:prstClr val="black"/>
                  </a:solidFill>
                  <a:latin typeface="HP Simplified"/>
                </a:rPr>
                <a:t>Virtualizing</a:t>
              </a:r>
            </a:p>
          </p:txBody>
        </p:sp>
        <p:sp>
          <p:nvSpPr>
            <p:cNvPr id="25" name="Rectangle 24"/>
            <p:cNvSpPr/>
            <p:nvPr/>
          </p:nvSpPr>
          <p:spPr>
            <a:xfrm>
              <a:off x="1842337" y="969952"/>
              <a:ext cx="1097280" cy="1005840"/>
            </a:xfrm>
            <a:prstGeom prst="rect">
              <a:avLst/>
            </a:prstGeom>
            <a:solidFill>
              <a:schemeClr val="accent1"/>
            </a:solidFill>
            <a:ln>
              <a:noFill/>
            </a:ln>
          </p:spPr>
          <p:style>
            <a:lnRef idx="1">
              <a:schemeClr val="accent3"/>
            </a:lnRef>
            <a:fillRef idx="2">
              <a:schemeClr val="accent3"/>
            </a:fillRef>
            <a:effectRef idx="1">
              <a:schemeClr val="accent3"/>
            </a:effectRef>
            <a:fontRef idx="minor">
              <a:schemeClr val="dk1"/>
            </a:fontRef>
          </p:style>
          <p:txBody>
            <a:bodyPr vert="horz" lIns="91440" tIns="45720" rtlCol="0" anchor="t" anchorCtr="0"/>
            <a:lstStyle/>
            <a:p>
              <a:pPr algn="ctr" defTabSz="685800" fontAlgn="auto">
                <a:lnSpc>
                  <a:spcPct val="85000"/>
                </a:lnSpc>
                <a:spcBef>
                  <a:spcPts val="0"/>
                </a:spcBef>
                <a:spcAft>
                  <a:spcPts val="600"/>
                </a:spcAft>
              </a:pPr>
              <a:r>
                <a:rPr lang="en-US" sz="1400" dirty="0">
                  <a:solidFill>
                    <a:prstClr val="white"/>
                  </a:solidFill>
                </a:rPr>
                <a:t>Virtualize</a:t>
              </a:r>
            </a:p>
          </p:txBody>
        </p:sp>
        <p:sp>
          <p:nvSpPr>
            <p:cNvPr id="26" name="Rectangle 25"/>
            <p:cNvSpPr/>
            <p:nvPr/>
          </p:nvSpPr>
          <p:spPr>
            <a:xfrm>
              <a:off x="1933777" y="1260174"/>
              <a:ext cx="914400" cy="640080"/>
            </a:xfrm>
            <a:prstGeom prst="rect">
              <a:avLst/>
            </a:prstGeom>
            <a:solidFill>
              <a:schemeClr val="accent5"/>
            </a:solidFill>
            <a:ln>
              <a:noFill/>
            </a:ln>
            <a:effectLst/>
          </p:spPr>
          <p:style>
            <a:lnRef idx="1">
              <a:schemeClr val="accent3"/>
            </a:lnRef>
            <a:fillRef idx="2">
              <a:schemeClr val="accent3"/>
            </a:fillRef>
            <a:effectRef idx="1">
              <a:schemeClr val="accent3"/>
            </a:effectRef>
            <a:fontRef idx="minor">
              <a:schemeClr val="dk1"/>
            </a:fontRef>
          </p:style>
          <p:txBody>
            <a:bodyPr lIns="91440" tIns="45720" rtlCol="0" anchor="ctr"/>
            <a:lstStyle/>
            <a:p>
              <a:pPr algn="ctr" defTabSz="685800" fontAlgn="auto">
                <a:lnSpc>
                  <a:spcPct val="85000"/>
                </a:lnSpc>
                <a:spcBef>
                  <a:spcPts val="0"/>
                </a:spcBef>
                <a:spcAft>
                  <a:spcPts val="0"/>
                </a:spcAft>
              </a:pPr>
              <a:endParaRPr lang="en-US" sz="1400" dirty="0">
                <a:solidFill>
                  <a:prstClr val="black"/>
                </a:solidFill>
              </a:endParaRPr>
            </a:p>
            <a:p>
              <a:pPr algn="ctr" defTabSz="685800" fontAlgn="auto">
                <a:lnSpc>
                  <a:spcPct val="85000"/>
                </a:lnSpc>
                <a:spcBef>
                  <a:spcPts val="0"/>
                </a:spcBef>
                <a:spcAft>
                  <a:spcPts val="0"/>
                </a:spcAft>
              </a:pPr>
              <a:endParaRPr lang="en-US" sz="1400" dirty="0">
                <a:solidFill>
                  <a:prstClr val="black"/>
                </a:solidFill>
              </a:endParaRPr>
            </a:p>
            <a:p>
              <a:pPr algn="ctr" defTabSz="685800" fontAlgn="auto">
                <a:lnSpc>
                  <a:spcPct val="85000"/>
                </a:lnSpc>
                <a:spcBef>
                  <a:spcPts val="0"/>
                </a:spcBef>
                <a:spcAft>
                  <a:spcPts val="0"/>
                </a:spcAft>
              </a:pPr>
              <a:endParaRPr lang="en-US" sz="1400" dirty="0">
                <a:solidFill>
                  <a:prstClr val="black"/>
                </a:solidFill>
              </a:endParaRPr>
            </a:p>
            <a:p>
              <a:pPr algn="ctr" defTabSz="685800" fontAlgn="auto">
                <a:lnSpc>
                  <a:spcPct val="85000"/>
                </a:lnSpc>
                <a:spcBef>
                  <a:spcPts val="0"/>
                </a:spcBef>
                <a:spcAft>
                  <a:spcPts val="0"/>
                </a:spcAft>
              </a:pPr>
              <a:endParaRPr lang="en-US" sz="1400" dirty="0">
                <a:solidFill>
                  <a:prstClr val="black"/>
                </a:solidFill>
              </a:endParaRPr>
            </a:p>
          </p:txBody>
        </p:sp>
        <p:grpSp>
          <p:nvGrpSpPr>
            <p:cNvPr id="9" name="Group 19"/>
            <p:cNvGrpSpPr/>
            <p:nvPr/>
          </p:nvGrpSpPr>
          <p:grpSpPr>
            <a:xfrm>
              <a:off x="2073251" y="1535908"/>
              <a:ext cx="635453" cy="223138"/>
              <a:chOff x="2073251" y="1535908"/>
              <a:chExt cx="635453" cy="223138"/>
            </a:xfrm>
          </p:grpSpPr>
          <p:sp>
            <p:nvSpPr>
              <p:cNvPr id="27" name="Rectangle 26"/>
              <p:cNvSpPr/>
              <p:nvPr/>
            </p:nvSpPr>
            <p:spPr>
              <a:xfrm>
                <a:off x="2116657" y="1540148"/>
                <a:ext cx="548640" cy="18288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defTabSz="685800" fontAlgn="auto">
                  <a:lnSpc>
                    <a:spcPct val="85000"/>
                  </a:lnSpc>
                  <a:spcBef>
                    <a:spcPts val="0"/>
                  </a:spcBef>
                  <a:spcAft>
                    <a:spcPts val="0"/>
                  </a:spcAft>
                </a:pPr>
                <a:endParaRPr lang="en-US" sz="1000" dirty="0">
                  <a:solidFill>
                    <a:prstClr val="black"/>
                  </a:solidFill>
                </a:endParaRPr>
              </a:p>
            </p:txBody>
          </p:sp>
          <p:sp>
            <p:nvSpPr>
              <p:cNvPr id="29" name="Rectangle 28"/>
              <p:cNvSpPr/>
              <p:nvPr/>
            </p:nvSpPr>
            <p:spPr>
              <a:xfrm>
                <a:off x="2073251" y="1535908"/>
                <a:ext cx="635453" cy="223138"/>
              </a:xfrm>
              <a:prstGeom prst="rect">
                <a:avLst/>
              </a:prstGeom>
            </p:spPr>
            <p:txBody>
              <a:bodyPr wrap="square">
                <a:spAutoFit/>
              </a:bodyPr>
              <a:lstStyle/>
              <a:p>
                <a:pPr algn="ctr" defTabSz="685800" fontAlgn="auto">
                  <a:lnSpc>
                    <a:spcPct val="85000"/>
                  </a:lnSpc>
                  <a:spcBef>
                    <a:spcPts val="0"/>
                  </a:spcBef>
                  <a:spcAft>
                    <a:spcPts val="0"/>
                  </a:spcAft>
                </a:pPr>
                <a:r>
                  <a:rPr lang="en-US" sz="1000" dirty="0">
                    <a:solidFill>
                      <a:prstClr val="black"/>
                    </a:solidFill>
                    <a:latin typeface="HP Simplified"/>
                  </a:rPr>
                  <a:t>Plug-in</a:t>
                </a:r>
              </a:p>
            </p:txBody>
          </p:sp>
        </p:grpSp>
        <p:sp>
          <p:nvSpPr>
            <p:cNvPr id="7" name="Rectangle 6"/>
            <p:cNvSpPr/>
            <p:nvPr/>
          </p:nvSpPr>
          <p:spPr>
            <a:xfrm>
              <a:off x="2054412" y="1268409"/>
              <a:ext cx="721672" cy="276999"/>
            </a:xfrm>
            <a:prstGeom prst="rect">
              <a:avLst/>
            </a:prstGeom>
          </p:spPr>
          <p:txBody>
            <a:bodyPr wrap="none">
              <a:spAutoFit/>
            </a:bodyPr>
            <a:lstStyle/>
            <a:p>
              <a:pPr defTabSz="685800" fontAlgn="auto">
                <a:spcBef>
                  <a:spcPts val="0"/>
                </a:spcBef>
                <a:spcAft>
                  <a:spcPts val="0"/>
                </a:spcAft>
              </a:pPr>
              <a:r>
                <a:rPr lang="en-US" sz="1200" dirty="0">
                  <a:solidFill>
                    <a:prstClr val="black"/>
                  </a:solidFill>
                  <a:latin typeface="HP Simplified"/>
                </a:rPr>
                <a:t>vCenter</a:t>
              </a:r>
            </a:p>
          </p:txBody>
        </p:sp>
      </p:grpSp>
      <p:sp>
        <p:nvSpPr>
          <p:cNvPr id="78" name="Flowchart: Connector 77"/>
          <p:cNvSpPr/>
          <p:nvPr/>
        </p:nvSpPr>
        <p:spPr>
          <a:xfrm>
            <a:off x="1570819" y="3014111"/>
            <a:ext cx="366463" cy="344433"/>
          </a:xfrm>
          <a:prstGeom prst="flowChartConnector">
            <a:avLst/>
          </a:prstGeom>
          <a:solidFill>
            <a:srgbClr val="CCCCCC"/>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tlCol="0" anchor="t" anchorCtr="0"/>
          <a:lstStyle/>
          <a:p>
            <a:pPr algn="ctr" defTabSz="685800" fontAlgn="auto">
              <a:lnSpc>
                <a:spcPct val="85000"/>
              </a:lnSpc>
              <a:spcBef>
                <a:spcPts val="0"/>
              </a:spcBef>
              <a:spcAft>
                <a:spcPts val="0"/>
              </a:spcAft>
            </a:pPr>
            <a:r>
              <a:rPr lang="en-US" sz="1400" dirty="0">
                <a:solidFill>
                  <a:prstClr val="black"/>
                </a:solidFill>
              </a:rPr>
              <a:t>1</a:t>
            </a:r>
          </a:p>
        </p:txBody>
      </p:sp>
      <p:sp>
        <p:nvSpPr>
          <p:cNvPr id="81" name="Flowchart: Connector 80"/>
          <p:cNvSpPr/>
          <p:nvPr/>
        </p:nvSpPr>
        <p:spPr>
          <a:xfrm>
            <a:off x="2163061" y="1871419"/>
            <a:ext cx="368491" cy="357249"/>
          </a:xfrm>
          <a:prstGeom prst="flowChartConnector">
            <a:avLst/>
          </a:prstGeom>
          <a:solidFill>
            <a:srgbClr val="CCCCCC"/>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tlCol="0" anchor="t" anchorCtr="0"/>
          <a:lstStyle/>
          <a:p>
            <a:pPr algn="ctr" defTabSz="685800" fontAlgn="auto">
              <a:lnSpc>
                <a:spcPct val="85000"/>
              </a:lnSpc>
              <a:spcBef>
                <a:spcPts val="0"/>
              </a:spcBef>
              <a:spcAft>
                <a:spcPts val="0"/>
              </a:spcAft>
            </a:pPr>
            <a:r>
              <a:rPr lang="en-US" sz="1400" dirty="0">
                <a:solidFill>
                  <a:prstClr val="black"/>
                </a:solidFill>
              </a:rPr>
              <a:t>2</a:t>
            </a:r>
          </a:p>
        </p:txBody>
      </p:sp>
      <p:sp>
        <p:nvSpPr>
          <p:cNvPr id="130" name="Flowchart: Connector 129"/>
          <p:cNvSpPr/>
          <p:nvPr/>
        </p:nvSpPr>
        <p:spPr>
          <a:xfrm>
            <a:off x="2835013" y="3014110"/>
            <a:ext cx="360176" cy="328986"/>
          </a:xfrm>
          <a:prstGeom prst="flowChartConnector">
            <a:avLst/>
          </a:prstGeom>
          <a:solidFill>
            <a:srgbClr val="CCCCCC"/>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tlCol="0" anchor="t" anchorCtr="0"/>
          <a:lstStyle/>
          <a:p>
            <a:pPr algn="ctr" defTabSz="685800" fontAlgn="auto">
              <a:lnSpc>
                <a:spcPct val="85000"/>
              </a:lnSpc>
              <a:spcBef>
                <a:spcPts val="0"/>
              </a:spcBef>
              <a:spcAft>
                <a:spcPts val="0"/>
              </a:spcAft>
            </a:pPr>
            <a:r>
              <a:rPr lang="en-US" sz="1400" dirty="0">
                <a:solidFill>
                  <a:prstClr val="black"/>
                </a:solidFill>
              </a:rPr>
              <a:t>3</a:t>
            </a:r>
          </a:p>
        </p:txBody>
      </p:sp>
      <p:grpSp>
        <p:nvGrpSpPr>
          <p:cNvPr id="10" name="Group 46"/>
          <p:cNvGrpSpPr>
            <a:grpSpLocks/>
          </p:cNvGrpSpPr>
          <p:nvPr/>
        </p:nvGrpSpPr>
        <p:grpSpPr bwMode="auto">
          <a:xfrm>
            <a:off x="5802528" y="1206503"/>
            <a:ext cx="2524054" cy="2759517"/>
            <a:chOff x="3433827" y="1225539"/>
            <a:chExt cx="2524169" cy="2759700"/>
          </a:xfrm>
        </p:grpSpPr>
        <p:sp>
          <p:nvSpPr>
            <p:cNvPr id="48" name="TextBox 7"/>
            <p:cNvSpPr txBox="1">
              <a:spLocks noChangeArrowheads="1"/>
            </p:cNvSpPr>
            <p:nvPr/>
          </p:nvSpPr>
          <p:spPr bwMode="auto">
            <a:xfrm>
              <a:off x="3433828" y="1431372"/>
              <a:ext cx="1425082" cy="713131"/>
            </a:xfrm>
            <a:prstGeom prst="rect">
              <a:avLst/>
            </a:prstGeom>
            <a:noFill/>
            <a:ln w="9525">
              <a:noFill/>
              <a:miter lim="800000"/>
              <a:headEnd/>
              <a:tailEnd/>
            </a:ln>
          </p:spPr>
          <p:txBody>
            <a:bodyPr wrap="none"/>
            <a:lstStyle/>
            <a:p>
              <a:pPr defTabSz="685800" fontAlgn="auto">
                <a:spcBef>
                  <a:spcPts val="0"/>
                </a:spcBef>
                <a:spcAft>
                  <a:spcPts val="0"/>
                </a:spcAft>
              </a:pPr>
              <a:r>
                <a:rPr lang="en-US" sz="4800" b="1" dirty="0">
                  <a:solidFill>
                    <a:srgbClr val="0096D6"/>
                  </a:solidFill>
                  <a:latin typeface="HP Simplified"/>
                </a:rPr>
                <a:t>10-100x</a:t>
              </a:r>
            </a:p>
            <a:p>
              <a:pPr defTabSz="685800" fontAlgn="auto">
                <a:spcBef>
                  <a:spcPts val="0"/>
                </a:spcBef>
                <a:spcAft>
                  <a:spcPts val="0"/>
                </a:spcAft>
              </a:pPr>
              <a:endParaRPr lang="en-US" sz="4800" dirty="0">
                <a:solidFill>
                  <a:prstClr val="black">
                    <a:lumMod val="85000"/>
                    <a:lumOff val="15000"/>
                  </a:prstClr>
                </a:solidFill>
                <a:latin typeface="HP Simplified"/>
              </a:endParaRPr>
            </a:p>
          </p:txBody>
        </p:sp>
        <p:sp>
          <p:nvSpPr>
            <p:cNvPr id="51" name="TextBox 12"/>
            <p:cNvSpPr txBox="1">
              <a:spLocks noChangeArrowheads="1"/>
            </p:cNvSpPr>
            <p:nvPr/>
          </p:nvSpPr>
          <p:spPr bwMode="auto">
            <a:xfrm>
              <a:off x="3433828" y="2120072"/>
              <a:ext cx="2337415" cy="858305"/>
            </a:xfrm>
            <a:prstGeom prst="rect">
              <a:avLst/>
            </a:prstGeom>
            <a:noFill/>
            <a:ln w="9525">
              <a:noFill/>
              <a:miter lim="800000"/>
              <a:headEnd/>
              <a:tailEnd/>
            </a:ln>
          </p:spPr>
          <p:txBody>
            <a:bodyPr/>
            <a:lstStyle/>
            <a:p>
              <a:pPr defTabSz="685800" fontAlgn="auto">
                <a:spcBef>
                  <a:spcPts val="0"/>
                </a:spcBef>
                <a:spcAft>
                  <a:spcPts val="0"/>
                </a:spcAft>
              </a:pPr>
              <a:r>
                <a:rPr lang="en-US" dirty="0">
                  <a:solidFill>
                    <a:prstClr val="black"/>
                  </a:solidFill>
                  <a:latin typeface="HP Simplified"/>
                </a:rPr>
                <a:t>Application-centric deployment</a:t>
              </a:r>
              <a:endParaRPr lang="en-US" dirty="0">
                <a:solidFill>
                  <a:prstClr val="black">
                    <a:lumMod val="85000"/>
                    <a:lumOff val="15000"/>
                  </a:prstClr>
                </a:solidFill>
                <a:latin typeface="HP Simplified"/>
              </a:endParaRPr>
            </a:p>
          </p:txBody>
        </p:sp>
        <p:sp>
          <p:nvSpPr>
            <p:cNvPr id="52" name="TextBox 41"/>
            <p:cNvSpPr txBox="1">
              <a:spLocks noChangeArrowheads="1"/>
            </p:cNvSpPr>
            <p:nvPr/>
          </p:nvSpPr>
          <p:spPr bwMode="auto">
            <a:xfrm>
              <a:off x="3433827" y="3032591"/>
              <a:ext cx="2524169" cy="952648"/>
            </a:xfrm>
            <a:prstGeom prst="rect">
              <a:avLst/>
            </a:prstGeom>
            <a:noFill/>
            <a:ln w="9525">
              <a:noFill/>
              <a:miter lim="800000"/>
              <a:headEnd/>
              <a:tailEnd/>
            </a:ln>
          </p:spPr>
          <p:txBody>
            <a:bodyPr/>
            <a:lstStyle/>
            <a:p>
              <a:pPr defTabSz="685800" fontAlgn="auto">
                <a:spcBef>
                  <a:spcPts val="0"/>
                </a:spcBef>
                <a:spcAft>
                  <a:spcPts val="0"/>
                </a:spcAft>
              </a:pPr>
              <a:r>
                <a:rPr lang="en-US" dirty="0">
                  <a:solidFill>
                    <a:srgbClr val="0096D6"/>
                  </a:solidFill>
                  <a:latin typeface="HP Simplified"/>
                </a:rPr>
                <a:t>Simplified, template driven, repeatable cloud provision model </a:t>
              </a:r>
            </a:p>
          </p:txBody>
        </p:sp>
        <p:sp>
          <p:nvSpPr>
            <p:cNvPr id="53" name="TextBox 10"/>
            <p:cNvSpPr txBox="1">
              <a:spLocks noChangeArrowheads="1"/>
            </p:cNvSpPr>
            <p:nvPr/>
          </p:nvSpPr>
          <p:spPr bwMode="auto">
            <a:xfrm flipH="1">
              <a:off x="3433828" y="1225539"/>
              <a:ext cx="2506554" cy="655958"/>
            </a:xfrm>
            <a:prstGeom prst="rect">
              <a:avLst/>
            </a:prstGeom>
            <a:noFill/>
            <a:ln w="9525">
              <a:noFill/>
              <a:miter lim="800000"/>
              <a:headEnd/>
              <a:tailEnd/>
            </a:ln>
          </p:spPr>
          <p:txBody>
            <a:bodyPr/>
            <a:lstStyle/>
            <a:p>
              <a:pPr defTabSz="685800" fontAlgn="auto">
                <a:spcBef>
                  <a:spcPts val="0"/>
                </a:spcBef>
                <a:spcAft>
                  <a:spcPts val="0"/>
                </a:spcAft>
              </a:pPr>
              <a:r>
                <a:rPr lang="en-US" sz="1600" dirty="0">
                  <a:solidFill>
                    <a:prstClr val="black">
                      <a:lumMod val="85000"/>
                      <a:lumOff val="15000"/>
                    </a:prstClr>
                  </a:solidFill>
                  <a:latin typeface="HP Simplified"/>
                </a:rPr>
                <a:t>Faster time to service</a:t>
              </a:r>
            </a:p>
          </p:txBody>
        </p:sp>
      </p:grpSp>
      <p:pic>
        <p:nvPicPr>
          <p:cNvPr id="43" name="Picture 42" descr="Person.emf"/>
          <p:cNvPicPr>
            <a:picLocks noChangeAspect="1"/>
          </p:cNvPicPr>
          <p:nvPr/>
        </p:nvPicPr>
        <p:blipFill>
          <a:blip r:embed="rId3"/>
          <a:stretch>
            <a:fillRect/>
          </a:stretch>
        </p:blipFill>
        <p:spPr>
          <a:xfrm>
            <a:off x="339601" y="1303867"/>
            <a:ext cx="378857" cy="994500"/>
          </a:xfrm>
          <a:prstGeom prst="rect">
            <a:avLst/>
          </a:prstGeom>
        </p:spPr>
      </p:pic>
      <p:pic>
        <p:nvPicPr>
          <p:cNvPr id="46" name="Picture 45" descr="Person.emf"/>
          <p:cNvPicPr>
            <a:picLocks noChangeAspect="1"/>
          </p:cNvPicPr>
          <p:nvPr/>
        </p:nvPicPr>
        <p:blipFill>
          <a:blip r:embed="rId3"/>
          <a:stretch>
            <a:fillRect/>
          </a:stretch>
        </p:blipFill>
        <p:spPr>
          <a:xfrm>
            <a:off x="339601" y="3316816"/>
            <a:ext cx="378857" cy="994500"/>
          </a:xfrm>
          <a:prstGeom prst="rect">
            <a:avLst/>
          </a:prstGeom>
        </p:spPr>
      </p:pic>
    </p:spTree>
    <p:extLst>
      <p:ext uri="{BB962C8B-B14F-4D97-AF65-F5344CB8AC3E}">
        <p14:creationId xmlns:p14="http://schemas.microsoft.com/office/powerpoint/2010/main" val="329527924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fade">
                                      <p:cBhvr>
                                        <p:cTn id="10" dur="500"/>
                                        <p:tgtEl>
                                          <p:spTgt spid="78"/>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6"/>
                                        </p:tgtEl>
                                        <p:attrNameLst>
                                          <p:attrName>style.visibility</p:attrName>
                                        </p:attrNameLst>
                                      </p:cBhvr>
                                      <p:to>
                                        <p:strVal val="visible"/>
                                      </p:to>
                                    </p:set>
                                    <p:animEffect transition="in" filter="wipe(left)">
                                      <p:cBhvr>
                                        <p:cTn id="19" dur="500"/>
                                        <p:tgtEl>
                                          <p:spTgt spid="1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fade">
                                      <p:cBhvr>
                                        <p:cTn id="22" dur="500"/>
                                        <p:tgtEl>
                                          <p:spTgt spid="81"/>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500"/>
                                        <p:tgtEl>
                                          <p:spTgt spid="7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0"/>
                                        </p:tgtEl>
                                        <p:attrNameLst>
                                          <p:attrName>style.visibility</p:attrName>
                                        </p:attrNameLst>
                                      </p:cBhvr>
                                      <p:to>
                                        <p:strVal val="visible"/>
                                      </p:to>
                                    </p:set>
                                    <p:animEffect transition="in" filter="fade">
                                      <p:cBhvr>
                                        <p:cTn id="34" dur="500"/>
                                        <p:tgtEl>
                                          <p:spTgt spid="130"/>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8" grpId="0" animBg="1"/>
      <p:bldP spid="81" grpId="0" animBg="1"/>
      <p:bldP spid="1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HBO: Sentinel Security Application Use Case</a:t>
            </a:r>
          </a:p>
        </p:txBody>
      </p:sp>
      <p:sp>
        <p:nvSpPr>
          <p:cNvPr id="3" name="Freeform 2"/>
          <p:cNvSpPr>
            <a:spLocks noChangeArrowheads="1"/>
          </p:cNvSpPr>
          <p:nvPr/>
        </p:nvSpPr>
        <p:spPr bwMode="auto">
          <a:xfrm>
            <a:off x="400798" y="1801764"/>
            <a:ext cx="8375913" cy="2519230"/>
          </a:xfrm>
          <a:custGeom>
            <a:avLst/>
            <a:gdLst/>
            <a:ahLst/>
            <a:cxnLst>
              <a:cxn ang="0">
                <a:pos x="0" y="8890"/>
              </a:cxn>
              <a:cxn ang="0">
                <a:pos x="0" y="0"/>
              </a:cxn>
              <a:cxn ang="0">
                <a:pos x="10125" y="0"/>
              </a:cxn>
              <a:cxn ang="0">
                <a:pos x="10125" y="8890"/>
              </a:cxn>
              <a:cxn ang="0">
                <a:pos x="0" y="8890"/>
              </a:cxn>
            </a:cxnLst>
            <a:rect l="0" t="0" r="r" b="b"/>
            <a:pathLst>
              <a:path w="10126" h="8891">
                <a:moveTo>
                  <a:pt x="0" y="8890"/>
                </a:moveTo>
                <a:lnTo>
                  <a:pt x="0" y="0"/>
                </a:lnTo>
                <a:lnTo>
                  <a:pt x="10125" y="0"/>
                </a:lnTo>
                <a:lnTo>
                  <a:pt x="10125" y="8890"/>
                </a:lnTo>
                <a:lnTo>
                  <a:pt x="0" y="8890"/>
                </a:lnTo>
              </a:path>
            </a:pathLst>
          </a:custGeom>
          <a:solidFill>
            <a:schemeClr val="bg1">
              <a:lumMod val="75000"/>
            </a:schemeClr>
          </a:solidFill>
          <a:ln w="9360">
            <a:solidFill>
              <a:schemeClr val="tx1"/>
            </a:solidFill>
            <a:round/>
            <a:headEnd/>
            <a:tailEnd/>
          </a:ln>
          <a:effectLst/>
        </p:spPr>
        <p:txBody>
          <a:bodyPr wrap="none" lIns="82945" tIns="41473" rIns="82945" bIns="41473" anchor="ctr"/>
          <a:lstStyle/>
          <a:p>
            <a:pPr defTabSz="414673" fontAlgn="auto">
              <a:spcBef>
                <a:spcPts val="0"/>
              </a:spcBef>
              <a:spcAft>
                <a:spcPts val="0"/>
              </a:spcAft>
            </a:pPr>
            <a:endParaRPr lang="en-US" dirty="0">
              <a:solidFill>
                <a:prstClr val="black"/>
              </a:solidFill>
              <a:latin typeface="HP Simplified" pitchFamily="34" charset="0"/>
            </a:endParaRPr>
          </a:p>
        </p:txBody>
      </p:sp>
      <p:grpSp>
        <p:nvGrpSpPr>
          <p:cNvPr id="57" name="Group 56"/>
          <p:cNvGrpSpPr/>
          <p:nvPr/>
        </p:nvGrpSpPr>
        <p:grpSpPr>
          <a:xfrm>
            <a:off x="1785792" y="2029545"/>
            <a:ext cx="6899436" cy="2048366"/>
            <a:chOff x="1785792" y="2029544"/>
            <a:chExt cx="6899436" cy="2048366"/>
          </a:xfrm>
        </p:grpSpPr>
        <p:sp>
          <p:nvSpPr>
            <p:cNvPr id="4" name="Rectangle 3"/>
            <p:cNvSpPr/>
            <p:nvPr/>
          </p:nvSpPr>
          <p:spPr>
            <a:xfrm>
              <a:off x="1785792" y="2029544"/>
              <a:ext cx="6899436" cy="604615"/>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endParaRPr lang="en-US" sz="1200" dirty="0">
                <a:solidFill>
                  <a:prstClr val="black"/>
                </a:solidFill>
              </a:endParaRPr>
            </a:p>
          </p:txBody>
        </p:sp>
        <p:sp>
          <p:nvSpPr>
            <p:cNvPr id="5" name="Rectangle 4"/>
            <p:cNvSpPr/>
            <p:nvPr/>
          </p:nvSpPr>
          <p:spPr>
            <a:xfrm>
              <a:off x="1785793" y="3473295"/>
              <a:ext cx="6899434" cy="604615"/>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endParaRPr lang="en-US" sz="1200" dirty="0">
                <a:solidFill>
                  <a:prstClr val="black"/>
                </a:solidFill>
              </a:endParaRPr>
            </a:p>
          </p:txBody>
        </p:sp>
        <p:sp>
          <p:nvSpPr>
            <p:cNvPr id="6" name="Rectangle 5"/>
            <p:cNvSpPr/>
            <p:nvPr/>
          </p:nvSpPr>
          <p:spPr>
            <a:xfrm>
              <a:off x="1785792" y="2744456"/>
              <a:ext cx="6899435" cy="618541"/>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endParaRPr lang="en-US" sz="1200" dirty="0">
                <a:solidFill>
                  <a:prstClr val="black"/>
                </a:solidFill>
              </a:endParaRPr>
            </a:p>
          </p:txBody>
        </p:sp>
      </p:grpSp>
      <p:sp>
        <p:nvSpPr>
          <p:cNvPr id="7" name="Rectangle 6"/>
          <p:cNvSpPr/>
          <p:nvPr/>
        </p:nvSpPr>
        <p:spPr>
          <a:xfrm>
            <a:off x="400798" y="1006734"/>
            <a:ext cx="2729159" cy="70538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r>
              <a:rPr lang="en-US" dirty="0">
                <a:solidFill>
                  <a:prstClr val="white"/>
                </a:solidFill>
              </a:rPr>
              <a:t>Campus &amp; Branch Security</a:t>
            </a:r>
          </a:p>
        </p:txBody>
      </p:sp>
      <p:sp>
        <p:nvSpPr>
          <p:cNvPr id="8" name="Rectangle 7"/>
          <p:cNvSpPr/>
          <p:nvPr/>
        </p:nvSpPr>
        <p:spPr>
          <a:xfrm>
            <a:off x="6050659" y="1006734"/>
            <a:ext cx="2729159" cy="70538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r>
              <a:rPr lang="en-US" dirty="0">
                <a:solidFill>
                  <a:prstClr val="white"/>
                </a:solidFill>
              </a:rPr>
              <a:t>Cloud Security</a:t>
            </a:r>
          </a:p>
        </p:txBody>
      </p:sp>
      <p:sp>
        <p:nvSpPr>
          <p:cNvPr id="9" name="Rectangle 8"/>
          <p:cNvSpPr/>
          <p:nvPr/>
        </p:nvSpPr>
        <p:spPr>
          <a:xfrm>
            <a:off x="3225729" y="1006734"/>
            <a:ext cx="2729159" cy="70538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r>
              <a:rPr lang="en-US" dirty="0">
                <a:solidFill>
                  <a:prstClr val="white"/>
                </a:solidFill>
              </a:rPr>
              <a:t>Data Center Security</a:t>
            </a:r>
          </a:p>
        </p:txBody>
      </p:sp>
      <p:sp>
        <p:nvSpPr>
          <p:cNvPr id="10" name="Rectangle 9"/>
          <p:cNvSpPr/>
          <p:nvPr/>
        </p:nvSpPr>
        <p:spPr>
          <a:xfrm>
            <a:off x="314824" y="892678"/>
            <a:ext cx="8551365" cy="3526922"/>
          </a:xfrm>
          <a:prstGeom prst="rect">
            <a:avLst/>
          </a:prstGeom>
          <a:noFill/>
          <a:ln w="9525">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endParaRPr lang="en-US" dirty="0">
              <a:solidFill>
                <a:prstClr val="white"/>
              </a:solidFill>
            </a:endParaRPr>
          </a:p>
        </p:txBody>
      </p:sp>
      <p:sp>
        <p:nvSpPr>
          <p:cNvPr id="11" name="TextBox 10"/>
          <p:cNvSpPr txBox="1"/>
          <p:nvPr/>
        </p:nvSpPr>
        <p:spPr bwMode="auto">
          <a:xfrm>
            <a:off x="6129783" y="2809714"/>
            <a:ext cx="1706704" cy="577081"/>
          </a:xfrm>
          <a:prstGeom prst="rect">
            <a:avLst/>
          </a:prstGeom>
          <a:noFill/>
          <a:effectLst/>
        </p:spPr>
        <p:txBody>
          <a:bodyPr wrap="square">
            <a:spAutoFit/>
          </a:bodyPr>
          <a:lstStyle/>
          <a:p>
            <a:pPr algn="ctr" defTabSz="685800" fontAlgn="auto">
              <a:spcBef>
                <a:spcPts val="0"/>
              </a:spcBef>
              <a:spcAft>
                <a:spcPts val="0"/>
              </a:spcAft>
              <a:defRPr/>
            </a:pPr>
            <a:r>
              <a:rPr lang="en-US" sz="1050" b="1" kern="0" dirty="0">
                <a:solidFill>
                  <a:prstClr val="black"/>
                </a:solidFill>
                <a:latin typeface="HP Simplified" pitchFamily="34" charset="0"/>
                <a:cs typeface="Arial" charset="0"/>
              </a:rPr>
              <a:t>Virtual Application Networks SDN Controller</a:t>
            </a:r>
          </a:p>
        </p:txBody>
      </p:sp>
      <p:grpSp>
        <p:nvGrpSpPr>
          <p:cNvPr id="12" name="Group 11"/>
          <p:cNvGrpSpPr/>
          <p:nvPr/>
        </p:nvGrpSpPr>
        <p:grpSpPr>
          <a:xfrm>
            <a:off x="3409277" y="3530175"/>
            <a:ext cx="826278" cy="866210"/>
            <a:chOff x="1782117" y="3030991"/>
            <a:chExt cx="830529" cy="786016"/>
          </a:xfrm>
          <a:effectLst/>
        </p:grpSpPr>
        <p:pic>
          <p:nvPicPr>
            <p:cNvPr id="13" name="Picture 1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1953058" y="3030991"/>
              <a:ext cx="467486" cy="182745"/>
            </a:xfrm>
            <a:prstGeom prst="rect">
              <a:avLst/>
            </a:prstGeom>
            <a:noFill/>
            <a:ln w="9525">
              <a:noFill/>
              <a:miter lim="800000"/>
              <a:headEnd/>
              <a:tailEnd/>
            </a:ln>
          </p:spPr>
        </p:pic>
        <p:pic>
          <p:nvPicPr>
            <p:cNvPr id="14" name="Picture 2" descr="https://h30558.www3.hp.com/FileProvider.ashx?Action=GetThumbnail&amp;ThumbnailMode=thumb&amp;FileId=b7e66535-4b69-4f18-b426-471a73a68b16"/>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26504" y="3500420"/>
              <a:ext cx="320594" cy="316587"/>
            </a:xfrm>
            <a:prstGeom prst="rect">
              <a:avLst/>
            </a:prstGeom>
            <a:noFill/>
            <a:effectLst>
              <a:glow rad="228600">
                <a:schemeClr val="accent5">
                  <a:satMod val="175000"/>
                  <a:alpha val="40000"/>
                </a:schemeClr>
              </a:glow>
            </a:effectLst>
          </p:spPr>
        </p:pic>
        <p:pic>
          <p:nvPicPr>
            <p:cNvPr id="15" name="Picture 2" descr="https://h30558.www3.hp.com/FileProvider.ashx?Action=GetThumbnail&amp;ThumbnailMode=thumb&amp;FileId=b7e66535-4b69-4f18-b426-471a73a68b16"/>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82117" y="3510209"/>
              <a:ext cx="300768" cy="297008"/>
            </a:xfrm>
            <a:prstGeom prst="rect">
              <a:avLst/>
            </a:prstGeom>
            <a:noFill/>
            <a:effectLst>
              <a:glow rad="228600">
                <a:schemeClr val="accent5">
                  <a:satMod val="175000"/>
                  <a:alpha val="40000"/>
                </a:schemeClr>
              </a:glow>
            </a:effectLst>
          </p:spPr>
        </p:pic>
        <p:pic>
          <p:nvPicPr>
            <p:cNvPr id="16" name="Picture 2" descr="https://h30558.www3.hp.com/FileProvider.ashx?Action=GetThumbnail&amp;ThumbnailMode=thumb&amp;FileId=b7e66535-4b69-4f18-b426-471a73a68b16"/>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298035" y="3496539"/>
              <a:ext cx="314611" cy="310678"/>
            </a:xfrm>
            <a:prstGeom prst="rect">
              <a:avLst/>
            </a:prstGeom>
            <a:noFill/>
            <a:effectLst>
              <a:glow rad="228600">
                <a:schemeClr val="accent5">
                  <a:satMod val="175000"/>
                  <a:alpha val="40000"/>
                </a:schemeClr>
              </a:glow>
            </a:effectLst>
          </p:spPr>
        </p:pic>
        <p:cxnSp>
          <p:nvCxnSpPr>
            <p:cNvPr id="17" name="Straight Connector 16"/>
            <p:cNvCxnSpPr>
              <a:stCxn id="15" idx="0"/>
              <a:endCxn id="13" idx="2"/>
            </p:cNvCxnSpPr>
            <p:nvPr/>
          </p:nvCxnSpPr>
          <p:spPr>
            <a:xfrm flipV="1">
              <a:off x="1932501" y="3213736"/>
              <a:ext cx="254300" cy="296473"/>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14" idx="0"/>
              <a:endCxn id="13" idx="2"/>
            </p:cNvCxnSpPr>
            <p:nvPr/>
          </p:nvCxnSpPr>
          <p:spPr>
            <a:xfrm flipV="1">
              <a:off x="2186801" y="3213736"/>
              <a:ext cx="0" cy="2866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16" idx="0"/>
              <a:endCxn id="13" idx="2"/>
            </p:cNvCxnSpPr>
            <p:nvPr/>
          </p:nvCxnSpPr>
          <p:spPr>
            <a:xfrm flipH="1" flipV="1">
              <a:off x="2186801" y="3213736"/>
              <a:ext cx="268540" cy="282803"/>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0" name="Straight Connector 19"/>
          <p:cNvCxnSpPr>
            <a:endCxn id="30" idx="0"/>
          </p:cNvCxnSpPr>
          <p:nvPr/>
        </p:nvCxnSpPr>
        <p:spPr>
          <a:xfrm>
            <a:off x="5363503" y="3143353"/>
            <a:ext cx="1460156" cy="386822"/>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nvGrpSpPr>
          <p:cNvPr id="21" name="Group 20"/>
          <p:cNvGrpSpPr/>
          <p:nvPr/>
        </p:nvGrpSpPr>
        <p:grpSpPr>
          <a:xfrm>
            <a:off x="4960890" y="3492462"/>
            <a:ext cx="826278" cy="866210"/>
            <a:chOff x="1782117" y="3030991"/>
            <a:chExt cx="830529" cy="786016"/>
          </a:xfrm>
          <a:effectLst/>
        </p:grpSpPr>
        <p:pic>
          <p:nvPicPr>
            <p:cNvPr id="22" name="Picture 1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1953058" y="3030991"/>
              <a:ext cx="467486" cy="182745"/>
            </a:xfrm>
            <a:prstGeom prst="rect">
              <a:avLst/>
            </a:prstGeom>
            <a:noFill/>
            <a:ln w="9525">
              <a:noFill/>
              <a:miter lim="800000"/>
              <a:headEnd/>
              <a:tailEnd/>
            </a:ln>
          </p:spPr>
        </p:pic>
        <p:pic>
          <p:nvPicPr>
            <p:cNvPr id="23" name="Picture 2" descr="https://h30558.www3.hp.com/FileProvider.ashx?Action=GetThumbnail&amp;ThumbnailMode=thumb&amp;FileId=b7e66535-4b69-4f18-b426-471a73a68b16"/>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26504" y="3500420"/>
              <a:ext cx="320594" cy="316587"/>
            </a:xfrm>
            <a:prstGeom prst="rect">
              <a:avLst/>
            </a:prstGeom>
            <a:noFill/>
            <a:effectLst>
              <a:glow rad="228600">
                <a:schemeClr val="accent5">
                  <a:satMod val="175000"/>
                  <a:alpha val="40000"/>
                </a:schemeClr>
              </a:glow>
            </a:effectLst>
          </p:spPr>
        </p:pic>
        <p:pic>
          <p:nvPicPr>
            <p:cNvPr id="24" name="Picture 2" descr="https://h30558.www3.hp.com/FileProvider.ashx?Action=GetThumbnail&amp;ThumbnailMode=thumb&amp;FileId=b7e66535-4b69-4f18-b426-471a73a68b16"/>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82117" y="3510209"/>
              <a:ext cx="300768" cy="297008"/>
            </a:xfrm>
            <a:prstGeom prst="rect">
              <a:avLst/>
            </a:prstGeom>
            <a:noFill/>
            <a:effectLst>
              <a:glow rad="228600">
                <a:schemeClr val="accent5">
                  <a:satMod val="175000"/>
                  <a:alpha val="40000"/>
                </a:schemeClr>
              </a:glow>
            </a:effectLst>
          </p:spPr>
        </p:pic>
        <p:pic>
          <p:nvPicPr>
            <p:cNvPr id="25" name="Picture 2" descr="https://h30558.www3.hp.com/FileProvider.ashx?Action=GetThumbnail&amp;ThumbnailMode=thumb&amp;FileId=b7e66535-4b69-4f18-b426-471a73a68b16"/>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298035" y="3496539"/>
              <a:ext cx="314611" cy="310678"/>
            </a:xfrm>
            <a:prstGeom prst="rect">
              <a:avLst/>
            </a:prstGeom>
            <a:noFill/>
            <a:effectLst>
              <a:glow rad="228600">
                <a:schemeClr val="accent5">
                  <a:satMod val="175000"/>
                  <a:alpha val="40000"/>
                </a:schemeClr>
              </a:glow>
            </a:effectLst>
          </p:spPr>
        </p:pic>
        <p:cxnSp>
          <p:nvCxnSpPr>
            <p:cNvPr id="26" name="Straight Connector 25"/>
            <p:cNvCxnSpPr>
              <a:stCxn id="24" idx="0"/>
              <a:endCxn id="22" idx="2"/>
            </p:cNvCxnSpPr>
            <p:nvPr/>
          </p:nvCxnSpPr>
          <p:spPr>
            <a:xfrm flipV="1">
              <a:off x="1932501" y="3213736"/>
              <a:ext cx="254300" cy="296473"/>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23" idx="0"/>
              <a:endCxn id="22" idx="2"/>
            </p:cNvCxnSpPr>
            <p:nvPr/>
          </p:nvCxnSpPr>
          <p:spPr>
            <a:xfrm flipV="1">
              <a:off x="2186801" y="3213736"/>
              <a:ext cx="0" cy="2866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25" idx="0"/>
              <a:endCxn id="22" idx="2"/>
            </p:cNvCxnSpPr>
            <p:nvPr/>
          </p:nvCxnSpPr>
          <p:spPr>
            <a:xfrm flipH="1" flipV="1">
              <a:off x="2186801" y="3213736"/>
              <a:ext cx="268540" cy="282803"/>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a:off x="6421046" y="3530175"/>
            <a:ext cx="826278" cy="866210"/>
            <a:chOff x="1782117" y="3030991"/>
            <a:chExt cx="830529" cy="786016"/>
          </a:xfrm>
          <a:effectLst/>
        </p:grpSpPr>
        <p:pic>
          <p:nvPicPr>
            <p:cNvPr id="30" name="Picture 1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1953058" y="3030991"/>
              <a:ext cx="467486" cy="182745"/>
            </a:xfrm>
            <a:prstGeom prst="rect">
              <a:avLst/>
            </a:prstGeom>
            <a:noFill/>
            <a:ln w="9525">
              <a:noFill/>
              <a:miter lim="800000"/>
              <a:headEnd/>
              <a:tailEnd/>
            </a:ln>
          </p:spPr>
        </p:pic>
        <p:pic>
          <p:nvPicPr>
            <p:cNvPr id="31" name="Picture 2" descr="https://h30558.www3.hp.com/FileProvider.ashx?Action=GetThumbnail&amp;ThumbnailMode=thumb&amp;FileId=b7e66535-4b69-4f18-b426-471a73a68b16"/>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26504" y="3500420"/>
              <a:ext cx="320594" cy="316587"/>
            </a:xfrm>
            <a:prstGeom prst="rect">
              <a:avLst/>
            </a:prstGeom>
            <a:noFill/>
            <a:effectLst>
              <a:glow rad="228600">
                <a:schemeClr val="accent5">
                  <a:satMod val="175000"/>
                  <a:alpha val="40000"/>
                </a:schemeClr>
              </a:glow>
            </a:effectLst>
          </p:spPr>
        </p:pic>
        <p:pic>
          <p:nvPicPr>
            <p:cNvPr id="32" name="Picture 2" descr="https://h30558.www3.hp.com/FileProvider.ashx?Action=GetThumbnail&amp;ThumbnailMode=thumb&amp;FileId=b7e66535-4b69-4f18-b426-471a73a68b16"/>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82117" y="3510209"/>
              <a:ext cx="300768" cy="297008"/>
            </a:xfrm>
            <a:prstGeom prst="rect">
              <a:avLst/>
            </a:prstGeom>
            <a:noFill/>
            <a:effectLst>
              <a:glow rad="228600">
                <a:schemeClr val="accent5">
                  <a:satMod val="175000"/>
                  <a:alpha val="40000"/>
                </a:schemeClr>
              </a:glow>
            </a:effectLst>
          </p:spPr>
        </p:pic>
        <p:pic>
          <p:nvPicPr>
            <p:cNvPr id="33" name="Picture 2" descr="https://h30558.www3.hp.com/FileProvider.ashx?Action=GetThumbnail&amp;ThumbnailMode=thumb&amp;FileId=b7e66535-4b69-4f18-b426-471a73a68b16"/>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298035" y="3496539"/>
              <a:ext cx="314611" cy="310678"/>
            </a:xfrm>
            <a:prstGeom prst="rect">
              <a:avLst/>
            </a:prstGeom>
            <a:noFill/>
            <a:effectLst>
              <a:glow rad="228600">
                <a:schemeClr val="accent5">
                  <a:satMod val="175000"/>
                  <a:alpha val="40000"/>
                </a:schemeClr>
              </a:glow>
            </a:effectLst>
          </p:spPr>
        </p:pic>
        <p:cxnSp>
          <p:nvCxnSpPr>
            <p:cNvPr id="34" name="Straight Connector 33"/>
            <p:cNvCxnSpPr>
              <a:stCxn id="32" idx="0"/>
              <a:endCxn id="30" idx="2"/>
            </p:cNvCxnSpPr>
            <p:nvPr/>
          </p:nvCxnSpPr>
          <p:spPr>
            <a:xfrm flipV="1">
              <a:off x="1932501" y="3213736"/>
              <a:ext cx="254300" cy="296473"/>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31" idx="0"/>
              <a:endCxn id="30" idx="2"/>
            </p:cNvCxnSpPr>
            <p:nvPr/>
          </p:nvCxnSpPr>
          <p:spPr>
            <a:xfrm flipV="1">
              <a:off x="2186801" y="3213736"/>
              <a:ext cx="0" cy="2866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33" idx="0"/>
              <a:endCxn id="30" idx="2"/>
            </p:cNvCxnSpPr>
            <p:nvPr/>
          </p:nvCxnSpPr>
          <p:spPr>
            <a:xfrm flipH="1" flipV="1">
              <a:off x="2186801" y="3213736"/>
              <a:ext cx="268540" cy="282803"/>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37" name="Straight Connector 36"/>
          <p:cNvCxnSpPr>
            <a:endCxn id="13" idx="0"/>
          </p:cNvCxnSpPr>
          <p:nvPr/>
        </p:nvCxnSpPr>
        <p:spPr>
          <a:xfrm flipH="1">
            <a:off x="3811890" y="3143353"/>
            <a:ext cx="1551613" cy="386822"/>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22" idx="0"/>
          </p:cNvCxnSpPr>
          <p:nvPr/>
        </p:nvCxnSpPr>
        <p:spPr>
          <a:xfrm>
            <a:off x="5363503" y="3143352"/>
            <a:ext cx="0" cy="349108"/>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bwMode="auto">
          <a:xfrm>
            <a:off x="3460352" y="2060510"/>
            <a:ext cx="756826" cy="253916"/>
          </a:xfrm>
          <a:prstGeom prst="rect">
            <a:avLst/>
          </a:prstGeom>
          <a:noFill/>
          <a:effectLst/>
        </p:spPr>
        <p:txBody>
          <a:bodyPr wrap="square">
            <a:spAutoFit/>
          </a:bodyPr>
          <a:lstStyle/>
          <a:p>
            <a:pPr algn="ctr" defTabSz="685800" fontAlgn="auto">
              <a:spcBef>
                <a:spcPts val="0"/>
              </a:spcBef>
              <a:spcAft>
                <a:spcPts val="0"/>
              </a:spcAft>
              <a:defRPr/>
            </a:pPr>
            <a:r>
              <a:rPr lang="en-US" sz="1050" b="1" kern="0" dirty="0">
                <a:solidFill>
                  <a:prstClr val="black"/>
                </a:solidFill>
                <a:latin typeface="HP Simplified" pitchFamily="34" charset="0"/>
                <a:cs typeface="Arial" charset="0"/>
              </a:rPr>
              <a:t>Sentinel</a:t>
            </a:r>
          </a:p>
        </p:txBody>
      </p:sp>
      <p:grpSp>
        <p:nvGrpSpPr>
          <p:cNvPr id="40" name="Group 215"/>
          <p:cNvGrpSpPr>
            <a:grpSpLocks noChangeAspect="1"/>
          </p:cNvGrpSpPr>
          <p:nvPr/>
        </p:nvGrpSpPr>
        <p:grpSpPr>
          <a:xfrm>
            <a:off x="3145758" y="2029545"/>
            <a:ext cx="461704" cy="346190"/>
            <a:chOff x="4489460" y="3174225"/>
            <a:chExt cx="443428" cy="300163"/>
          </a:xfrm>
          <a:effectLst/>
        </p:grpSpPr>
        <p:pic>
          <p:nvPicPr>
            <p:cNvPr id="41" name="Picture 40"/>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489460" y="3196814"/>
              <a:ext cx="270320" cy="277574"/>
            </a:xfrm>
            <a:prstGeom prst="rect">
              <a:avLst/>
            </a:prstGeom>
            <a:noFill/>
            <a:ln w="12700" cap="flat">
              <a:noFill/>
              <a:miter lim="800000"/>
              <a:headEnd/>
              <a:tailEnd/>
            </a:ln>
            <a:effectLst>
              <a:outerShdw algn="ctr" rotWithShape="0">
                <a:srgbClr val="0080FF"/>
              </a:outerShdw>
            </a:effectLst>
          </p:spPr>
        </p:pic>
        <p:pic>
          <p:nvPicPr>
            <p:cNvPr id="42" name="Picture 5" descr="http://t1.gstatic.com/images?q=tbn:ANd9GcTlr5q3HNNwKUvl39XT2ySnuL4gFloB6OqcAWx4pHSLPBGCUYq5zIwbDZg">
              <a:hlinkClick r:id="rId8"/>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650312" y="3174225"/>
              <a:ext cx="282576" cy="228205"/>
            </a:xfrm>
            <a:prstGeom prst="rect">
              <a:avLst/>
            </a:prstGeom>
            <a:effectLst>
              <a:outerShdw blurRad="63500" sx="102000" sy="102000" algn="ctr" rotWithShape="0">
                <a:schemeClr val="bg1">
                  <a:alpha val="40000"/>
                </a:schemeClr>
              </a:outerShdw>
            </a:effectLst>
          </p:spPr>
        </p:pic>
      </p:grpSp>
      <p:sp>
        <p:nvSpPr>
          <p:cNvPr id="43" name="TextBox 42"/>
          <p:cNvSpPr txBox="1"/>
          <p:nvPr/>
        </p:nvSpPr>
        <p:spPr>
          <a:xfrm>
            <a:off x="4166428" y="2038573"/>
            <a:ext cx="2130711" cy="400110"/>
          </a:xfrm>
          <a:prstGeom prst="rect">
            <a:avLst/>
          </a:prstGeom>
          <a:noFill/>
          <a:effectLst/>
        </p:spPr>
        <p:txBody>
          <a:bodyPr wrap="none" rtlCol="0">
            <a:spAutoFit/>
          </a:bodyPr>
          <a:lstStyle/>
          <a:p>
            <a:pPr marL="114297" indent="-114297" defTabSz="685800" fontAlgn="auto">
              <a:spcBef>
                <a:spcPts val="0"/>
              </a:spcBef>
              <a:spcAft>
                <a:spcPts val="0"/>
              </a:spcAft>
              <a:buFont typeface="Arial" pitchFamily="34" charset="0"/>
              <a:buChar char="•"/>
            </a:pPr>
            <a:r>
              <a:rPr lang="en-US" sz="1000" kern="0" dirty="0">
                <a:solidFill>
                  <a:prstClr val="black"/>
                </a:solidFill>
                <a:latin typeface="HP Simplified" pitchFamily="34" charset="0"/>
                <a:cs typeface="Arial" charset="0"/>
              </a:rPr>
              <a:t>Real-time Cloud Database Feed</a:t>
            </a:r>
          </a:p>
          <a:p>
            <a:pPr marL="114297" indent="-114297" defTabSz="685800" fontAlgn="auto">
              <a:spcBef>
                <a:spcPts val="0"/>
              </a:spcBef>
              <a:spcAft>
                <a:spcPts val="0"/>
              </a:spcAft>
              <a:buFont typeface="Arial" pitchFamily="34" charset="0"/>
              <a:buChar char="•"/>
            </a:pPr>
            <a:r>
              <a:rPr lang="en-US" sz="1000" kern="0" dirty="0">
                <a:solidFill>
                  <a:prstClr val="black"/>
                </a:solidFill>
                <a:latin typeface="HP Simplified" pitchFamily="34" charset="0"/>
                <a:cs typeface="Arial" charset="0"/>
              </a:rPr>
              <a:t>Protection from over 2M Threats</a:t>
            </a:r>
          </a:p>
        </p:txBody>
      </p:sp>
      <p:sp>
        <p:nvSpPr>
          <p:cNvPr id="44" name="Cloud 43"/>
          <p:cNvSpPr/>
          <p:nvPr/>
        </p:nvSpPr>
        <p:spPr>
          <a:xfrm>
            <a:off x="6907423" y="2060511"/>
            <a:ext cx="1172900" cy="510773"/>
          </a:xfrm>
          <a:prstGeom prst="cloud">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b"/>
          <a:lstStyle/>
          <a:p>
            <a:pPr algn="ctr" defTabSz="685800" fontAlgn="auto">
              <a:lnSpc>
                <a:spcPct val="85000"/>
              </a:lnSpc>
              <a:spcBef>
                <a:spcPts val="0"/>
              </a:spcBef>
              <a:spcAft>
                <a:spcPts val="0"/>
              </a:spcAft>
              <a:defRPr/>
            </a:pPr>
            <a:r>
              <a:rPr lang="en-US" sz="1000" dirty="0">
                <a:solidFill>
                  <a:srgbClr val="000000"/>
                </a:solidFill>
              </a:rPr>
              <a:t>DV Labs RepDV DB </a:t>
            </a:r>
          </a:p>
        </p:txBody>
      </p:sp>
      <p:pic>
        <p:nvPicPr>
          <p:cNvPr id="45" name="Picture 5" descr="C:\Users\mauricio_sanchez\AppData\Local\Microsoft\Windows\Temporary Internet Files\Content.IE5\CVIAR452\MM900336980[1].gif"/>
          <p:cNvPicPr>
            <a:picLocks noChangeAspect="1" noChangeArrowheads="1" noCrop="1"/>
          </p:cNvPicPr>
          <p:nvPr/>
        </p:nvPicPr>
        <p:blipFill>
          <a:blip r:embed="rId10" cstate="screen">
            <a:extLst>
              <a:ext uri="{28A0092B-C50C-407E-A947-70E740481C1C}">
                <a14:useLocalDpi xmlns:a14="http://schemas.microsoft.com/office/drawing/2010/main"/>
              </a:ext>
            </a:extLst>
          </a:blip>
          <a:stretch>
            <a:fillRect/>
          </a:stretch>
        </p:blipFill>
        <p:spPr bwMode="auto">
          <a:xfrm>
            <a:off x="4039414" y="3867964"/>
            <a:ext cx="303986" cy="3039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6" name="Picture 5" descr="C:\Users\mauricio_sanchez\AppData\Local\Microsoft\Windows\Temporary Internet Files\Content.IE5\CVIAR452\MM900336980[1].gif"/>
          <p:cNvPicPr>
            <a:picLocks noChangeAspect="1" noChangeArrowheads="1" noCrop="1"/>
          </p:cNvPicPr>
          <p:nvPr/>
        </p:nvPicPr>
        <p:blipFill>
          <a:blip r:embed="rId10" cstate="screen">
            <a:extLst>
              <a:ext uri="{28A0092B-C50C-407E-A947-70E740481C1C}">
                <a14:useLocalDpi xmlns:a14="http://schemas.microsoft.com/office/drawing/2010/main"/>
              </a:ext>
            </a:extLst>
          </a:blip>
          <a:stretch>
            <a:fillRect/>
          </a:stretch>
        </p:blipFill>
        <p:spPr bwMode="auto">
          <a:xfrm>
            <a:off x="6331116" y="3866037"/>
            <a:ext cx="303986" cy="30398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7" name="Rectangle 46"/>
          <p:cNvSpPr/>
          <p:nvPr/>
        </p:nvSpPr>
        <p:spPr>
          <a:xfrm rot="16200000">
            <a:off x="-416614" y="2919120"/>
            <a:ext cx="2048256" cy="269108"/>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r>
              <a:rPr lang="en-US" sz="1200" b="1" dirty="0">
                <a:solidFill>
                  <a:prstClr val="white"/>
                </a:solidFill>
              </a:rPr>
              <a:t>SDN Architecture</a:t>
            </a:r>
          </a:p>
        </p:txBody>
      </p:sp>
      <p:sp>
        <p:nvSpPr>
          <p:cNvPr id="48" name="Rectangle 47"/>
          <p:cNvSpPr/>
          <p:nvPr/>
        </p:nvSpPr>
        <p:spPr>
          <a:xfrm>
            <a:off x="779469" y="2029545"/>
            <a:ext cx="1163632" cy="604615"/>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r>
              <a:rPr lang="en-US" sz="1200" b="1" dirty="0">
                <a:solidFill>
                  <a:prstClr val="black"/>
                </a:solidFill>
              </a:rPr>
              <a:t>Application</a:t>
            </a:r>
          </a:p>
          <a:p>
            <a:pPr algn="ctr" defTabSz="685800" fontAlgn="auto">
              <a:spcBef>
                <a:spcPts val="0"/>
              </a:spcBef>
              <a:spcAft>
                <a:spcPts val="0"/>
              </a:spcAft>
            </a:pPr>
            <a:r>
              <a:rPr lang="en-US" sz="1200" b="1" dirty="0">
                <a:solidFill>
                  <a:prstClr val="black"/>
                </a:solidFill>
              </a:rPr>
              <a:t>Layer</a:t>
            </a:r>
          </a:p>
        </p:txBody>
      </p:sp>
      <p:sp>
        <p:nvSpPr>
          <p:cNvPr id="49" name="Rectangle 48"/>
          <p:cNvSpPr/>
          <p:nvPr/>
        </p:nvSpPr>
        <p:spPr>
          <a:xfrm>
            <a:off x="779469" y="2744457"/>
            <a:ext cx="1163632" cy="618541"/>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r>
              <a:rPr lang="en-US" sz="1200" b="1" dirty="0">
                <a:solidFill>
                  <a:prstClr val="black"/>
                </a:solidFill>
              </a:rPr>
              <a:t>Control</a:t>
            </a:r>
          </a:p>
          <a:p>
            <a:pPr algn="ctr" defTabSz="685800" fontAlgn="auto">
              <a:spcBef>
                <a:spcPts val="0"/>
              </a:spcBef>
              <a:spcAft>
                <a:spcPts val="0"/>
              </a:spcAft>
            </a:pPr>
            <a:r>
              <a:rPr lang="en-US" sz="1200" b="1" dirty="0">
                <a:solidFill>
                  <a:prstClr val="black"/>
                </a:solidFill>
              </a:rPr>
              <a:t>Layer</a:t>
            </a:r>
          </a:p>
        </p:txBody>
      </p:sp>
      <p:sp>
        <p:nvSpPr>
          <p:cNvPr id="50" name="Rectangle 49"/>
          <p:cNvSpPr/>
          <p:nvPr/>
        </p:nvSpPr>
        <p:spPr>
          <a:xfrm>
            <a:off x="779469" y="3473296"/>
            <a:ext cx="1163632" cy="604615"/>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r>
              <a:rPr lang="en-US" sz="1200" b="1" dirty="0">
                <a:solidFill>
                  <a:prstClr val="black"/>
                </a:solidFill>
              </a:rPr>
              <a:t>Infrastructure</a:t>
            </a:r>
          </a:p>
          <a:p>
            <a:pPr algn="ctr" defTabSz="685800" fontAlgn="auto">
              <a:spcBef>
                <a:spcPts val="0"/>
              </a:spcBef>
              <a:spcAft>
                <a:spcPts val="0"/>
              </a:spcAft>
            </a:pPr>
            <a:r>
              <a:rPr lang="en-US" sz="1200" b="1" dirty="0">
                <a:solidFill>
                  <a:prstClr val="black"/>
                </a:solidFill>
              </a:rPr>
              <a:t>Layer</a:t>
            </a:r>
          </a:p>
        </p:txBody>
      </p:sp>
      <p:cxnSp>
        <p:nvCxnSpPr>
          <p:cNvPr id="51" name="Straight Arrow Connector 50"/>
          <p:cNvCxnSpPr/>
          <p:nvPr/>
        </p:nvCxnSpPr>
        <p:spPr>
          <a:xfrm>
            <a:off x="3500738" y="2401150"/>
            <a:ext cx="1609767" cy="408564"/>
          </a:xfrm>
          <a:prstGeom prst="straightConnector1">
            <a:avLst/>
          </a:prstGeom>
          <a:ln w="12700" cmpd="sng">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H="1">
            <a:off x="5596051" y="2448105"/>
            <a:ext cx="1276051" cy="361610"/>
          </a:xfrm>
          <a:prstGeom prst="straightConnector1">
            <a:avLst/>
          </a:prstGeom>
          <a:ln w="12700" cmpd="sng">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53" name="Picture 2" descr="http://www.openflow.org/img/newlogo7.png"/>
          <p:cNvPicPr>
            <a:picLocks noChangeAspect="1" noChangeArrowheads="1"/>
          </p:cNvPicPr>
          <p:nvPr/>
        </p:nvPicPr>
        <p:blipFill>
          <a:blip r:embed="rId11" cstate="screen">
            <a:extLst>
              <a:ext uri="{28A0092B-C50C-407E-A947-70E740481C1C}">
                <a14:useLocalDpi xmlns:a14="http://schemas.microsoft.com/office/drawing/2010/main"/>
              </a:ext>
            </a:extLst>
          </a:blip>
          <a:stretch>
            <a:fillRect/>
          </a:stretch>
        </p:blipFill>
        <p:spPr bwMode="auto">
          <a:xfrm>
            <a:off x="2045169" y="3269703"/>
            <a:ext cx="1002832" cy="265456"/>
          </a:xfrm>
          <a:prstGeom prst="rect">
            <a:avLst/>
          </a:prstGeom>
          <a:noFill/>
          <a:ln>
            <a:noFill/>
          </a:ln>
        </p:spPr>
      </p:pic>
      <p:pic>
        <p:nvPicPr>
          <p:cNvPr id="54" name="Picture 2" descr="C:\Users\shaikkas\AppData\Local\Microsoft\Windows\Temporary Internet Files\Content.Outlook\778IHB57\DL380 server angle.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583535" y="2607420"/>
            <a:ext cx="1378024" cy="77657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5" name="Picture 2" descr="C:\Users\shaikkas\AppData\Local\Microsoft\Windows\Temporary Internet Files\Content.Outlook\778IHB57\DL380 server angle.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499046" y="2767277"/>
            <a:ext cx="1378024" cy="77657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0970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470" y="225732"/>
            <a:ext cx="8117206" cy="440220"/>
          </a:xfrm>
        </p:spPr>
        <p:txBody>
          <a:bodyPr/>
          <a:lstStyle/>
          <a:p>
            <a:r>
              <a:rPr lang="en-US" dirty="0" smtClean="0"/>
              <a:t> </a:t>
            </a:r>
            <a:endParaRPr lang="en-US" dirty="0"/>
          </a:p>
        </p:txBody>
      </p:sp>
      <p:grpSp>
        <p:nvGrpSpPr>
          <p:cNvPr id="3" name="Group 58"/>
          <p:cNvGrpSpPr/>
          <p:nvPr/>
        </p:nvGrpSpPr>
        <p:grpSpPr>
          <a:xfrm>
            <a:off x="4203366" y="1071454"/>
            <a:ext cx="3445169" cy="3488143"/>
            <a:chOff x="4479857" y="1883745"/>
            <a:chExt cx="1731644" cy="1752755"/>
          </a:xfrm>
          <a:solidFill>
            <a:schemeClr val="accent4"/>
          </a:solidFill>
        </p:grpSpPr>
        <p:sp>
          <p:nvSpPr>
            <p:cNvPr id="4" name="Circular Arrow 3"/>
            <p:cNvSpPr/>
            <p:nvPr/>
          </p:nvSpPr>
          <p:spPr>
            <a:xfrm rot="14623420">
              <a:off x="4479857" y="1971317"/>
              <a:ext cx="1645920" cy="1645920"/>
            </a:xfrm>
            <a:prstGeom prst="circularArrow">
              <a:avLst>
                <a:gd name="adj1" fmla="val 12500"/>
                <a:gd name="adj2" fmla="val 1142319"/>
                <a:gd name="adj3" fmla="val 20457681"/>
                <a:gd name="adj4" fmla="val 15160842"/>
                <a:gd name="adj5" fmla="val 125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endParaRPr lang="en-US" dirty="0">
                <a:solidFill>
                  <a:prstClr val="black"/>
                </a:solidFill>
              </a:endParaRPr>
            </a:p>
          </p:txBody>
        </p:sp>
        <p:sp>
          <p:nvSpPr>
            <p:cNvPr id="5" name="Circular Arrow 4"/>
            <p:cNvSpPr/>
            <p:nvPr/>
          </p:nvSpPr>
          <p:spPr>
            <a:xfrm>
              <a:off x="4556057" y="1883745"/>
              <a:ext cx="1645920" cy="1645920"/>
            </a:xfrm>
            <a:prstGeom prst="circularArrow">
              <a:avLst>
                <a:gd name="adj1" fmla="val 12500"/>
                <a:gd name="adj2" fmla="val 1142319"/>
                <a:gd name="adj3" fmla="val 20457681"/>
                <a:gd name="adj4" fmla="val 14244690"/>
                <a:gd name="adj5" fmla="val 125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endParaRPr lang="en-US" dirty="0">
                <a:solidFill>
                  <a:prstClr val="black"/>
                </a:solidFill>
              </a:endParaRPr>
            </a:p>
          </p:txBody>
        </p:sp>
        <p:sp>
          <p:nvSpPr>
            <p:cNvPr id="6" name="Circular Arrow 5"/>
            <p:cNvSpPr/>
            <p:nvPr/>
          </p:nvSpPr>
          <p:spPr>
            <a:xfrm rot="8395704">
              <a:off x="4565581" y="1990580"/>
              <a:ext cx="1645920" cy="1645920"/>
            </a:xfrm>
            <a:prstGeom prst="circularArrow">
              <a:avLst>
                <a:gd name="adj1" fmla="val 12500"/>
                <a:gd name="adj2" fmla="val 1142319"/>
                <a:gd name="adj3" fmla="val 20457681"/>
                <a:gd name="adj4" fmla="val 13323060"/>
                <a:gd name="adj5" fmla="val 125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endParaRPr lang="en-US" dirty="0">
                <a:solidFill>
                  <a:prstClr val="black"/>
                </a:solidFill>
              </a:endParaRPr>
            </a:p>
          </p:txBody>
        </p:sp>
      </p:grpSp>
      <p:cxnSp>
        <p:nvCxnSpPr>
          <p:cNvPr id="7" name="Straight Arrow Connector 6"/>
          <p:cNvCxnSpPr/>
          <p:nvPr/>
        </p:nvCxnSpPr>
        <p:spPr>
          <a:xfrm>
            <a:off x="2024588" y="1396365"/>
            <a:ext cx="2280713" cy="1470661"/>
          </a:xfrm>
          <a:prstGeom prst="straightConnector1">
            <a:avLst/>
          </a:prstGeom>
          <a:ln w="12700">
            <a:solidFill>
              <a:schemeClr val="accent4"/>
            </a:solidFill>
            <a:headEnd type="none" w="med" len="med"/>
            <a:tailEnd type="none" w="med" len="med"/>
          </a:ln>
          <a:effectLst/>
        </p:spPr>
        <p:style>
          <a:lnRef idx="3">
            <a:schemeClr val="accent5"/>
          </a:lnRef>
          <a:fillRef idx="0">
            <a:schemeClr val="accent5"/>
          </a:fillRef>
          <a:effectRef idx="2">
            <a:schemeClr val="accent5"/>
          </a:effectRef>
          <a:fontRef idx="minor">
            <a:schemeClr val="tx1"/>
          </a:fontRef>
        </p:style>
      </p:cxnSp>
      <p:cxnSp>
        <p:nvCxnSpPr>
          <p:cNvPr id="8" name="Straight Arrow Connector 7"/>
          <p:cNvCxnSpPr/>
          <p:nvPr/>
        </p:nvCxnSpPr>
        <p:spPr>
          <a:xfrm>
            <a:off x="2015063" y="2125980"/>
            <a:ext cx="2299763" cy="741046"/>
          </a:xfrm>
          <a:prstGeom prst="straightConnector1">
            <a:avLst/>
          </a:prstGeom>
          <a:ln w="12700">
            <a:solidFill>
              <a:schemeClr val="accent4"/>
            </a:solidFill>
            <a:headEnd type="none" w="med" len="med"/>
            <a:tailEnd type="none" w="med" len="med"/>
          </a:ln>
          <a:effectLst/>
        </p:spPr>
        <p:style>
          <a:lnRef idx="3">
            <a:schemeClr val="accent5"/>
          </a:lnRef>
          <a:fillRef idx="0">
            <a:schemeClr val="accent5"/>
          </a:fillRef>
          <a:effectRef idx="2">
            <a:schemeClr val="accent5"/>
          </a:effectRef>
          <a:fontRef idx="minor">
            <a:schemeClr val="tx1"/>
          </a:fontRef>
        </p:style>
      </p:cxnSp>
      <p:cxnSp>
        <p:nvCxnSpPr>
          <p:cNvPr id="9" name="Straight Arrow Connector 8"/>
          <p:cNvCxnSpPr/>
          <p:nvPr/>
        </p:nvCxnSpPr>
        <p:spPr>
          <a:xfrm flipV="1">
            <a:off x="1967437" y="2867026"/>
            <a:ext cx="2347388" cy="41909"/>
          </a:xfrm>
          <a:prstGeom prst="straightConnector1">
            <a:avLst/>
          </a:prstGeom>
          <a:ln w="12700">
            <a:solidFill>
              <a:schemeClr val="accent4"/>
            </a:solidFill>
            <a:headEnd type="none" w="med" len="med"/>
            <a:tailEnd type="none" w="med" len="med"/>
          </a:ln>
          <a:effectLst/>
        </p:spPr>
        <p:style>
          <a:lnRef idx="3">
            <a:schemeClr val="accent5"/>
          </a:lnRef>
          <a:fillRef idx="0">
            <a:schemeClr val="accent5"/>
          </a:fillRef>
          <a:effectRef idx="2">
            <a:schemeClr val="accent5"/>
          </a:effectRef>
          <a:fontRef idx="minor">
            <a:schemeClr val="tx1"/>
          </a:fontRef>
        </p:style>
      </p:cxnSp>
      <p:cxnSp>
        <p:nvCxnSpPr>
          <p:cNvPr id="10" name="Straight Arrow Connector 9"/>
          <p:cNvCxnSpPr/>
          <p:nvPr/>
        </p:nvCxnSpPr>
        <p:spPr>
          <a:xfrm flipV="1">
            <a:off x="1996013" y="2867025"/>
            <a:ext cx="2318813" cy="800100"/>
          </a:xfrm>
          <a:prstGeom prst="straightConnector1">
            <a:avLst/>
          </a:prstGeom>
          <a:ln w="12700">
            <a:solidFill>
              <a:schemeClr val="accent4"/>
            </a:solidFill>
            <a:headEnd type="none" w="med" len="med"/>
            <a:tailEnd type="none" w="med" len="med"/>
          </a:ln>
          <a:effectLst/>
        </p:spPr>
        <p:style>
          <a:lnRef idx="3">
            <a:schemeClr val="accent5"/>
          </a:lnRef>
          <a:fillRef idx="0">
            <a:schemeClr val="accent5"/>
          </a:fillRef>
          <a:effectRef idx="2">
            <a:schemeClr val="accent5"/>
          </a:effectRef>
          <a:fontRef idx="minor">
            <a:schemeClr val="tx1"/>
          </a:fontRef>
        </p:style>
      </p:cxnSp>
      <p:cxnSp>
        <p:nvCxnSpPr>
          <p:cNvPr id="11" name="Straight Arrow Connector 10"/>
          <p:cNvCxnSpPr/>
          <p:nvPr/>
        </p:nvCxnSpPr>
        <p:spPr>
          <a:xfrm flipV="1">
            <a:off x="2043637" y="2867025"/>
            <a:ext cx="2271188" cy="1539240"/>
          </a:xfrm>
          <a:prstGeom prst="straightConnector1">
            <a:avLst/>
          </a:prstGeom>
          <a:ln w="12700">
            <a:solidFill>
              <a:schemeClr val="accent4"/>
            </a:solidFill>
            <a:headEnd type="none" w="med" len="med"/>
            <a:tailEnd type="none" w="med" len="med"/>
          </a:ln>
          <a:effectLst/>
        </p:spPr>
        <p:style>
          <a:lnRef idx="3">
            <a:schemeClr val="accent5"/>
          </a:lnRef>
          <a:fillRef idx="0">
            <a:schemeClr val="accent5"/>
          </a:fillRef>
          <a:effectRef idx="2">
            <a:schemeClr val="accent5"/>
          </a:effectRef>
          <a:fontRef idx="minor">
            <a:schemeClr val="tx1"/>
          </a:fontRef>
        </p:style>
      </p:cxnSp>
      <p:sp>
        <p:nvSpPr>
          <p:cNvPr id="12" name="TextBox 11"/>
          <p:cNvSpPr txBox="1"/>
          <p:nvPr/>
        </p:nvSpPr>
        <p:spPr>
          <a:xfrm rot="3527087">
            <a:off x="4625556" y="1436589"/>
            <a:ext cx="2420656" cy="2693860"/>
          </a:xfrm>
          <a:prstGeom prst="rect">
            <a:avLst/>
          </a:prstGeom>
          <a:noFill/>
        </p:spPr>
        <p:txBody>
          <a:bodyPr spcFirstLastPara="1" wrap="none" lIns="91438" tIns="45719" rIns="91438" bIns="45719" numCol="1" rtlCol="0">
            <a:prstTxWarp prst="textArchUp">
              <a:avLst>
                <a:gd name="adj" fmla="val 11859307"/>
              </a:avLst>
            </a:prstTxWarp>
            <a:spAutoFit/>
          </a:bodyPr>
          <a:lstStyle/>
          <a:p>
            <a:pPr defTabSz="430202" fontAlgn="auto">
              <a:spcBef>
                <a:spcPts val="0"/>
              </a:spcBef>
              <a:spcAft>
                <a:spcPts val="400"/>
              </a:spcAft>
              <a:buSzPct val="100000"/>
            </a:pPr>
            <a:r>
              <a:rPr lang="en-US" sz="2025" dirty="0">
                <a:solidFill>
                  <a:prstClr val="white"/>
                </a:solidFill>
                <a:latin typeface="HP Simplified"/>
                <a:cs typeface="HP Simplified" pitchFamily="34" charset="0"/>
              </a:rPr>
              <a:t>Integrated security</a:t>
            </a:r>
          </a:p>
        </p:txBody>
      </p:sp>
      <p:sp>
        <p:nvSpPr>
          <p:cNvPr id="13" name="TextBox 12"/>
          <p:cNvSpPr txBox="1"/>
          <p:nvPr/>
        </p:nvSpPr>
        <p:spPr>
          <a:xfrm rot="17359849">
            <a:off x="4375593" y="2184077"/>
            <a:ext cx="1627602" cy="971141"/>
          </a:xfrm>
          <a:prstGeom prst="rect">
            <a:avLst/>
          </a:prstGeom>
          <a:noFill/>
        </p:spPr>
        <p:txBody>
          <a:bodyPr spcFirstLastPara="1" wrap="none" lIns="91438" tIns="45719" rIns="91438" bIns="45719" numCol="1" rtlCol="0">
            <a:prstTxWarp prst="textArchUp">
              <a:avLst>
                <a:gd name="adj" fmla="val 11307176"/>
              </a:avLst>
            </a:prstTxWarp>
            <a:spAutoFit/>
          </a:bodyPr>
          <a:lstStyle/>
          <a:p>
            <a:pPr defTabSz="430202" fontAlgn="auto">
              <a:spcBef>
                <a:spcPts val="0"/>
              </a:spcBef>
              <a:spcAft>
                <a:spcPts val="400"/>
              </a:spcAft>
              <a:buSzPct val="100000"/>
            </a:pPr>
            <a:r>
              <a:rPr lang="en-US" sz="2025" dirty="0">
                <a:solidFill>
                  <a:prstClr val="white"/>
                </a:solidFill>
                <a:latin typeface="HP Simplified"/>
                <a:cs typeface="HP Simplified" pitchFamily="34" charset="0"/>
              </a:rPr>
              <a:t>Full visibility</a:t>
            </a:r>
          </a:p>
        </p:txBody>
      </p:sp>
      <p:sp>
        <p:nvSpPr>
          <p:cNvPr id="14" name="TextBox 13"/>
          <p:cNvSpPr txBox="1"/>
          <p:nvPr/>
        </p:nvSpPr>
        <p:spPr>
          <a:xfrm rot="9790276">
            <a:off x="5169955" y="2808523"/>
            <a:ext cx="2021364" cy="1225861"/>
          </a:xfrm>
          <a:prstGeom prst="rect">
            <a:avLst/>
          </a:prstGeom>
          <a:noFill/>
        </p:spPr>
        <p:txBody>
          <a:bodyPr spcFirstLastPara="1" wrap="none" lIns="91438" tIns="45719" rIns="91438" bIns="45719" numCol="1" rtlCol="0">
            <a:prstTxWarp prst="textArchUp">
              <a:avLst>
                <a:gd name="adj" fmla="val 11233197"/>
              </a:avLst>
            </a:prstTxWarp>
            <a:spAutoFit/>
          </a:bodyPr>
          <a:lstStyle/>
          <a:p>
            <a:pPr defTabSz="430202" fontAlgn="auto">
              <a:spcBef>
                <a:spcPts val="0"/>
              </a:spcBef>
              <a:spcAft>
                <a:spcPts val="400"/>
              </a:spcAft>
              <a:buSzPct val="100000"/>
            </a:pPr>
            <a:r>
              <a:rPr lang="en-US" sz="2025" dirty="0">
                <a:solidFill>
                  <a:prstClr val="white"/>
                </a:solidFill>
                <a:latin typeface="HP Simplified"/>
                <a:cs typeface="HP Simplified" pitchFamily="34" charset="0"/>
              </a:rPr>
              <a:t>Business efficiency</a:t>
            </a:r>
          </a:p>
        </p:txBody>
      </p:sp>
      <p:sp>
        <p:nvSpPr>
          <p:cNvPr id="15" name="TextBox 14"/>
          <p:cNvSpPr txBox="1"/>
          <p:nvPr/>
        </p:nvSpPr>
        <p:spPr>
          <a:xfrm>
            <a:off x="4906025" y="2407390"/>
            <a:ext cx="1983231" cy="830995"/>
          </a:xfrm>
          <a:prstGeom prst="rect">
            <a:avLst/>
          </a:prstGeom>
          <a:noFill/>
        </p:spPr>
        <p:txBody>
          <a:bodyPr wrap="none" lIns="91438" tIns="45719" rIns="91438" bIns="45719" rtlCol="0">
            <a:spAutoFit/>
          </a:bodyPr>
          <a:lstStyle/>
          <a:p>
            <a:pPr algn="ctr" defTabSz="430202" fontAlgn="auto">
              <a:spcBef>
                <a:spcPts val="0"/>
              </a:spcBef>
              <a:spcAft>
                <a:spcPts val="400"/>
              </a:spcAft>
              <a:buSzPct val="100000"/>
            </a:pPr>
            <a:r>
              <a:rPr lang="en-US" sz="2400" dirty="0">
                <a:solidFill>
                  <a:prstClr val="black"/>
                </a:solidFill>
                <a:latin typeface="HP Simplified"/>
                <a:cs typeface="HP Simplified" pitchFamily="34" charset="0"/>
              </a:rPr>
              <a:t>End-to-end</a:t>
            </a:r>
            <a:br>
              <a:rPr lang="en-US" sz="2400" dirty="0">
                <a:solidFill>
                  <a:prstClr val="black"/>
                </a:solidFill>
                <a:latin typeface="HP Simplified"/>
                <a:cs typeface="HP Simplified" pitchFamily="34" charset="0"/>
              </a:rPr>
            </a:br>
            <a:r>
              <a:rPr lang="en-US" sz="2400" dirty="0">
                <a:solidFill>
                  <a:prstClr val="black"/>
                </a:solidFill>
                <a:latin typeface="HP Simplified"/>
                <a:cs typeface="HP Simplified" pitchFamily="34" charset="0"/>
              </a:rPr>
              <a:t>management</a:t>
            </a:r>
          </a:p>
        </p:txBody>
      </p:sp>
      <p:sp>
        <p:nvSpPr>
          <p:cNvPr id="16" name="TextBox 15"/>
          <p:cNvSpPr txBox="1"/>
          <p:nvPr/>
        </p:nvSpPr>
        <p:spPr>
          <a:xfrm>
            <a:off x="3221321" y="878497"/>
            <a:ext cx="1699500" cy="715578"/>
          </a:xfrm>
          <a:prstGeom prst="rect">
            <a:avLst/>
          </a:prstGeom>
          <a:noFill/>
        </p:spPr>
        <p:txBody>
          <a:bodyPr wrap="none" lIns="91438" tIns="45719" rIns="91438" bIns="45719" rtlCol="0">
            <a:spAutoFit/>
          </a:bodyPr>
          <a:lstStyle/>
          <a:p>
            <a:pPr defTabSz="430202" fontAlgn="auto">
              <a:spcBef>
                <a:spcPts val="0"/>
              </a:spcBef>
              <a:spcAft>
                <a:spcPts val="400"/>
              </a:spcAft>
              <a:buSzPct val="100000"/>
            </a:pPr>
            <a:r>
              <a:rPr lang="en-US" sz="2025" dirty="0">
                <a:solidFill>
                  <a:prstClr val="black"/>
                </a:solidFill>
                <a:latin typeface="HP Simplified"/>
                <a:cs typeface="HP Simplified" pitchFamily="34" charset="0"/>
              </a:rPr>
              <a:t>Multi-vendor </a:t>
            </a:r>
            <a:br>
              <a:rPr lang="en-US" sz="2025" dirty="0">
                <a:solidFill>
                  <a:prstClr val="black"/>
                </a:solidFill>
                <a:latin typeface="HP Simplified"/>
                <a:cs typeface="HP Simplified" pitchFamily="34" charset="0"/>
              </a:rPr>
            </a:br>
            <a:r>
              <a:rPr lang="en-US" sz="2025" dirty="0">
                <a:solidFill>
                  <a:prstClr val="black"/>
                </a:solidFill>
                <a:latin typeface="HP Simplified"/>
                <a:cs typeface="HP Simplified" pitchFamily="34" charset="0"/>
              </a:rPr>
              <a:t>management</a:t>
            </a:r>
          </a:p>
        </p:txBody>
      </p:sp>
      <p:sp>
        <p:nvSpPr>
          <p:cNvPr id="17" name="TextBox 16"/>
          <p:cNvSpPr txBox="1"/>
          <p:nvPr/>
        </p:nvSpPr>
        <p:spPr>
          <a:xfrm>
            <a:off x="7394562" y="3451570"/>
            <a:ext cx="1410960" cy="1027202"/>
          </a:xfrm>
          <a:prstGeom prst="rect">
            <a:avLst/>
          </a:prstGeom>
          <a:noFill/>
        </p:spPr>
        <p:txBody>
          <a:bodyPr wrap="none" lIns="91438" tIns="45719" rIns="91438" bIns="45719" rtlCol="0">
            <a:spAutoFit/>
          </a:bodyPr>
          <a:lstStyle/>
          <a:p>
            <a:pPr defTabSz="430202" fontAlgn="auto">
              <a:spcBef>
                <a:spcPts val="0"/>
              </a:spcBef>
              <a:spcAft>
                <a:spcPts val="400"/>
              </a:spcAft>
              <a:buSzPct val="100000"/>
            </a:pPr>
            <a:r>
              <a:rPr lang="en-US" sz="2025" dirty="0">
                <a:solidFill>
                  <a:prstClr val="black"/>
                </a:solidFill>
                <a:latin typeface="HP Simplified"/>
                <a:cs typeface="HP Simplified" pitchFamily="34" charset="0"/>
              </a:rPr>
              <a:t>Manages</a:t>
            </a:r>
            <a:br>
              <a:rPr lang="en-US" sz="2025" dirty="0">
                <a:solidFill>
                  <a:prstClr val="black"/>
                </a:solidFill>
                <a:latin typeface="HP Simplified"/>
                <a:cs typeface="HP Simplified" pitchFamily="34" charset="0"/>
              </a:rPr>
            </a:br>
            <a:r>
              <a:rPr lang="en-US" sz="2025" dirty="0">
                <a:solidFill>
                  <a:prstClr val="black"/>
                </a:solidFill>
                <a:latin typeface="HP Simplified"/>
                <a:cs typeface="HP Simplified" pitchFamily="34" charset="0"/>
              </a:rPr>
              <a:t>over 6000 </a:t>
            </a:r>
            <a:br>
              <a:rPr lang="en-US" sz="2025" dirty="0">
                <a:solidFill>
                  <a:prstClr val="black"/>
                </a:solidFill>
                <a:latin typeface="HP Simplified"/>
                <a:cs typeface="HP Simplified" pitchFamily="34" charset="0"/>
              </a:rPr>
            </a:br>
            <a:r>
              <a:rPr lang="en-US" sz="2025" dirty="0">
                <a:solidFill>
                  <a:prstClr val="black"/>
                </a:solidFill>
                <a:latin typeface="HP Simplified"/>
                <a:cs typeface="HP Simplified" pitchFamily="34" charset="0"/>
              </a:rPr>
              <a:t>devices</a:t>
            </a:r>
          </a:p>
        </p:txBody>
      </p:sp>
      <p:sp>
        <p:nvSpPr>
          <p:cNvPr id="18" name="TextBox 17"/>
          <p:cNvSpPr txBox="1"/>
          <p:nvPr/>
        </p:nvSpPr>
        <p:spPr>
          <a:xfrm>
            <a:off x="6574969" y="645127"/>
            <a:ext cx="2538438" cy="830997"/>
          </a:xfrm>
          <a:prstGeom prst="rect">
            <a:avLst/>
          </a:prstGeom>
          <a:noFill/>
        </p:spPr>
        <p:txBody>
          <a:bodyPr wrap="square" lIns="0" tIns="45719" rIns="91438" bIns="45719" rtlCol="0">
            <a:noAutofit/>
          </a:bodyPr>
          <a:lstStyle/>
          <a:p>
            <a:pPr defTabSz="430202" fontAlgn="auto">
              <a:spcBef>
                <a:spcPts val="0"/>
              </a:spcBef>
              <a:spcAft>
                <a:spcPts val="400"/>
              </a:spcAft>
              <a:buSzPct val="100000"/>
            </a:pPr>
            <a:r>
              <a:rPr lang="en-US" sz="2025" dirty="0">
                <a:solidFill>
                  <a:prstClr val="black"/>
                </a:solidFill>
                <a:latin typeface="HP Simplified"/>
                <a:cs typeface="HP Simplified" pitchFamily="34" charset="0"/>
              </a:rPr>
              <a:t>Unifies wired and </a:t>
            </a:r>
            <a:br>
              <a:rPr lang="en-US" sz="2025" dirty="0">
                <a:solidFill>
                  <a:prstClr val="black"/>
                </a:solidFill>
                <a:latin typeface="HP Simplified"/>
                <a:cs typeface="HP Simplified" pitchFamily="34" charset="0"/>
              </a:rPr>
            </a:br>
            <a:r>
              <a:rPr lang="en-US" sz="2025" dirty="0">
                <a:solidFill>
                  <a:prstClr val="black"/>
                </a:solidFill>
                <a:latin typeface="HP Simplified"/>
                <a:cs typeface="HP Simplified" pitchFamily="34" charset="0"/>
              </a:rPr>
              <a:t>wireless networks</a:t>
            </a:r>
          </a:p>
        </p:txBody>
      </p:sp>
      <p:sp>
        <p:nvSpPr>
          <p:cNvPr id="19" name="TextBox 18"/>
          <p:cNvSpPr txBox="1"/>
          <p:nvPr/>
        </p:nvSpPr>
        <p:spPr>
          <a:xfrm>
            <a:off x="3125628" y="3783580"/>
            <a:ext cx="1988041" cy="715578"/>
          </a:xfrm>
          <a:prstGeom prst="rect">
            <a:avLst/>
          </a:prstGeom>
          <a:noFill/>
        </p:spPr>
        <p:txBody>
          <a:bodyPr wrap="none" lIns="91438" tIns="45719" rIns="91438" bIns="45719" rtlCol="0">
            <a:spAutoFit/>
          </a:bodyPr>
          <a:lstStyle/>
          <a:p>
            <a:pPr defTabSz="430202" fontAlgn="auto">
              <a:spcBef>
                <a:spcPts val="0"/>
              </a:spcBef>
              <a:spcAft>
                <a:spcPts val="400"/>
              </a:spcAft>
              <a:buSzPct val="100000"/>
            </a:pPr>
            <a:r>
              <a:rPr lang="en-US" sz="2025" dirty="0">
                <a:solidFill>
                  <a:prstClr val="black"/>
                </a:solidFill>
                <a:latin typeface="HP Simplified"/>
                <a:cs typeface="HP Simplified" pitchFamily="34" charset="0"/>
              </a:rPr>
              <a:t>Physical and </a:t>
            </a:r>
            <a:br>
              <a:rPr lang="en-US" sz="2025" dirty="0">
                <a:solidFill>
                  <a:prstClr val="black"/>
                </a:solidFill>
                <a:latin typeface="HP Simplified"/>
                <a:cs typeface="HP Simplified" pitchFamily="34" charset="0"/>
              </a:rPr>
            </a:br>
            <a:r>
              <a:rPr lang="en-US" sz="2025" dirty="0">
                <a:solidFill>
                  <a:prstClr val="black"/>
                </a:solidFill>
                <a:latin typeface="HP Simplified"/>
                <a:cs typeface="HP Simplified" pitchFamily="34" charset="0"/>
              </a:rPr>
              <a:t>virtual networks</a:t>
            </a:r>
          </a:p>
        </p:txBody>
      </p:sp>
      <p:sp>
        <p:nvSpPr>
          <p:cNvPr id="20" name="Round Diagonal Corner Rectangle 19"/>
          <p:cNvSpPr/>
          <p:nvPr/>
        </p:nvSpPr>
        <p:spPr>
          <a:xfrm flipH="1">
            <a:off x="281513" y="1057274"/>
            <a:ext cx="1743075" cy="640080"/>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defTabSz="685800" fontAlgn="auto">
              <a:spcBef>
                <a:spcPts val="0"/>
              </a:spcBef>
              <a:spcAft>
                <a:spcPts val="0"/>
              </a:spcAft>
            </a:pPr>
            <a:r>
              <a:rPr lang="en-US" b="1" dirty="0" smtClean="0">
                <a:solidFill>
                  <a:prstClr val="white"/>
                </a:solidFill>
              </a:rPr>
              <a:t>User Access</a:t>
            </a:r>
            <a:endParaRPr lang="en-US" b="1" dirty="0">
              <a:solidFill>
                <a:prstClr val="white"/>
              </a:solidFill>
            </a:endParaRPr>
          </a:p>
        </p:txBody>
      </p:sp>
      <p:sp>
        <p:nvSpPr>
          <p:cNvPr id="21" name="Round Diagonal Corner Rectangle 20"/>
          <p:cNvSpPr/>
          <p:nvPr/>
        </p:nvSpPr>
        <p:spPr>
          <a:xfrm flipH="1">
            <a:off x="300563" y="1815464"/>
            <a:ext cx="1743075" cy="640080"/>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defTabSz="685800" fontAlgn="auto">
              <a:spcBef>
                <a:spcPts val="0"/>
              </a:spcBef>
              <a:spcAft>
                <a:spcPts val="0"/>
              </a:spcAft>
            </a:pPr>
            <a:r>
              <a:rPr lang="en-US" b="1" dirty="0" smtClean="0">
                <a:solidFill>
                  <a:prstClr val="white"/>
                </a:solidFill>
              </a:rPr>
              <a:t>Applications</a:t>
            </a:r>
            <a:endParaRPr lang="en-US" b="1" dirty="0">
              <a:solidFill>
                <a:prstClr val="white"/>
              </a:solidFill>
            </a:endParaRPr>
          </a:p>
        </p:txBody>
      </p:sp>
      <p:sp>
        <p:nvSpPr>
          <p:cNvPr id="22" name="Round Diagonal Corner Rectangle 21"/>
          <p:cNvSpPr/>
          <p:nvPr/>
        </p:nvSpPr>
        <p:spPr>
          <a:xfrm flipH="1">
            <a:off x="300563" y="2560319"/>
            <a:ext cx="1743075" cy="640080"/>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defTabSz="685800" fontAlgn="auto">
              <a:spcBef>
                <a:spcPts val="0"/>
              </a:spcBef>
              <a:spcAft>
                <a:spcPts val="0"/>
              </a:spcAft>
            </a:pPr>
            <a:r>
              <a:rPr lang="en-US" b="1" dirty="0" smtClean="0">
                <a:solidFill>
                  <a:prstClr val="white"/>
                </a:solidFill>
              </a:rPr>
              <a:t>Services</a:t>
            </a:r>
            <a:endParaRPr lang="en-US" b="1" dirty="0">
              <a:solidFill>
                <a:prstClr val="white"/>
              </a:solidFill>
            </a:endParaRPr>
          </a:p>
        </p:txBody>
      </p:sp>
      <p:sp>
        <p:nvSpPr>
          <p:cNvPr id="23" name="Round Diagonal Corner Rectangle 22"/>
          <p:cNvSpPr/>
          <p:nvPr/>
        </p:nvSpPr>
        <p:spPr>
          <a:xfrm flipH="1">
            <a:off x="300563" y="3299459"/>
            <a:ext cx="1743075" cy="640080"/>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defTabSz="685800" fontAlgn="auto">
              <a:spcBef>
                <a:spcPts val="0"/>
              </a:spcBef>
              <a:spcAft>
                <a:spcPts val="0"/>
              </a:spcAft>
            </a:pPr>
            <a:r>
              <a:rPr lang="en-US" b="1" dirty="0" smtClean="0">
                <a:solidFill>
                  <a:prstClr val="white"/>
                </a:solidFill>
              </a:rPr>
              <a:t>Virtual Network</a:t>
            </a:r>
            <a:endParaRPr lang="en-US" b="1" dirty="0">
              <a:solidFill>
                <a:prstClr val="white"/>
              </a:solidFill>
            </a:endParaRPr>
          </a:p>
        </p:txBody>
      </p:sp>
      <p:sp>
        <p:nvSpPr>
          <p:cNvPr id="24" name="Round Diagonal Corner Rectangle 23"/>
          <p:cNvSpPr/>
          <p:nvPr/>
        </p:nvSpPr>
        <p:spPr>
          <a:xfrm flipH="1">
            <a:off x="300563" y="4057650"/>
            <a:ext cx="1743075" cy="640080"/>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defTabSz="685800" fontAlgn="auto">
              <a:spcBef>
                <a:spcPts val="0"/>
              </a:spcBef>
              <a:spcAft>
                <a:spcPts val="0"/>
              </a:spcAft>
            </a:pPr>
            <a:r>
              <a:rPr lang="en-US" b="1" dirty="0" smtClean="0">
                <a:solidFill>
                  <a:prstClr val="white"/>
                </a:solidFill>
              </a:rPr>
              <a:t>Infrastructure</a:t>
            </a:r>
            <a:endParaRPr lang="en-US" b="1" dirty="0">
              <a:solidFill>
                <a:prstClr val="white"/>
              </a:solidFill>
            </a:endParaRPr>
          </a:p>
        </p:txBody>
      </p:sp>
      <p:sp>
        <p:nvSpPr>
          <p:cNvPr id="26" name="Round Diagonal Corner Rectangle 25"/>
          <p:cNvSpPr/>
          <p:nvPr/>
        </p:nvSpPr>
        <p:spPr>
          <a:xfrm>
            <a:off x="551442" y="26603"/>
            <a:ext cx="8229600" cy="659863"/>
          </a:xfrm>
          <a:prstGeom prst="round2DiagRect">
            <a:avLst>
              <a:gd name="adj1" fmla="val 0"/>
              <a:gd name="adj2" fmla="val 2555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dirty="0" smtClean="0">
                <a:solidFill>
                  <a:schemeClr val="bg1"/>
                </a:solidFill>
                <a:latin typeface="HP Simplified" pitchFamily="34" charset="0"/>
              </a:rPr>
              <a:t>Simplification – Intelligent Management Center (IMC)</a:t>
            </a:r>
            <a:endParaRPr lang="en-US" sz="1600" dirty="0">
              <a:solidFill>
                <a:schemeClr val="accent1">
                  <a:lumMod val="20000"/>
                  <a:lumOff val="80000"/>
                </a:schemeClr>
              </a:solidFill>
              <a:latin typeface="HP Simplified" pitchFamily="34" charset="0"/>
            </a:endParaRPr>
          </a:p>
        </p:txBody>
      </p:sp>
    </p:spTree>
    <p:extLst>
      <p:ext uri="{BB962C8B-B14F-4D97-AF65-F5344CB8AC3E}">
        <p14:creationId xmlns:p14="http://schemas.microsoft.com/office/powerpoint/2010/main" val="1911156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Most cost effective solution – a benefit to any customer</a:t>
            </a:r>
          </a:p>
        </p:txBody>
      </p:sp>
      <p:sp>
        <p:nvSpPr>
          <p:cNvPr id="4" name="Title 3"/>
          <p:cNvSpPr>
            <a:spLocks noGrp="1"/>
          </p:cNvSpPr>
          <p:nvPr>
            <p:ph type="title"/>
          </p:nvPr>
        </p:nvSpPr>
        <p:spPr/>
        <p:txBody>
          <a:bodyPr/>
          <a:lstStyle/>
          <a:p>
            <a:r>
              <a:rPr lang="en-US" dirty="0"/>
              <a:t>IMC – a Value </a:t>
            </a:r>
            <a:r>
              <a:rPr lang="en-US" dirty="0" smtClean="0"/>
              <a:t>Leader</a:t>
            </a:r>
            <a:endParaRPr lang="en-GB" dirty="0"/>
          </a:p>
        </p:txBody>
      </p:sp>
      <p:sp>
        <p:nvSpPr>
          <p:cNvPr id="7" name="Text Placeholder 6"/>
          <p:cNvSpPr>
            <a:spLocks noGrp="1"/>
          </p:cNvSpPr>
          <p:nvPr>
            <p:ph sz="quarter" idx="10"/>
          </p:nvPr>
        </p:nvSpPr>
        <p:spPr>
          <a:xfrm>
            <a:off x="5239659" y="1277647"/>
            <a:ext cx="3556000" cy="3228975"/>
          </a:xfrm>
        </p:spPr>
        <p:txBody>
          <a:bodyPr/>
          <a:lstStyle/>
          <a:p>
            <a:pPr marL="0" lvl="2" indent="0">
              <a:spcBef>
                <a:spcPts val="600"/>
              </a:spcBef>
              <a:buNone/>
            </a:pPr>
            <a:r>
              <a:rPr lang="en-US" sz="2025" b="1" dirty="0">
                <a:solidFill>
                  <a:schemeClr val="accent1"/>
                </a:solidFill>
              </a:rPr>
              <a:t>Customer interviews by EMA analyst have determined that IMC offers:</a:t>
            </a:r>
          </a:p>
          <a:p>
            <a:pPr lvl="2">
              <a:spcBef>
                <a:spcPts val="600"/>
              </a:spcBef>
            </a:pPr>
            <a:r>
              <a:rPr lang="en-US" sz="2025" dirty="0"/>
              <a:t>Ease of deployment</a:t>
            </a:r>
          </a:p>
          <a:p>
            <a:pPr lvl="2">
              <a:spcBef>
                <a:spcPts val="600"/>
              </a:spcBef>
            </a:pPr>
            <a:r>
              <a:rPr lang="en-US" sz="2025" dirty="0"/>
              <a:t>Lower total cost of ownership</a:t>
            </a:r>
          </a:p>
          <a:p>
            <a:pPr lvl="2">
              <a:spcBef>
                <a:spcPts val="600"/>
              </a:spcBef>
            </a:pPr>
            <a:r>
              <a:rPr lang="en-US" sz="2025" dirty="0"/>
              <a:t>Low learning curve</a:t>
            </a:r>
          </a:p>
        </p:txBody>
      </p:sp>
      <p:pic>
        <p:nvPicPr>
          <p:cNvPr id="13" name="Picture 12"/>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0676" y="1277646"/>
            <a:ext cx="4494280" cy="3185302"/>
          </a:xfrm>
          <a:prstGeom prst="rect">
            <a:avLst/>
          </a:prstGeom>
          <a:noFill/>
          <a:ln w="9525">
            <a:noFill/>
            <a:miter lim="800000"/>
            <a:headEnd/>
            <a:tailEnd/>
          </a:ln>
        </p:spPr>
      </p:pic>
      <p:pic>
        <p:nvPicPr>
          <p:cNvPr id="15" name="Picture 14"/>
          <p:cNvPicPr/>
          <p:nvPr/>
        </p:nvPicPr>
        <p:blipFill>
          <a:blip r:embed="rId3" cstate="print"/>
          <a:srcRect/>
          <a:stretch>
            <a:fillRect/>
          </a:stretch>
        </p:blipFill>
        <p:spPr bwMode="auto">
          <a:xfrm>
            <a:off x="7860683" y="116022"/>
            <a:ext cx="910956" cy="1144217"/>
          </a:xfrm>
          <a:prstGeom prst="rect">
            <a:avLst/>
          </a:prstGeom>
          <a:noFill/>
          <a:ln w="9525">
            <a:noFill/>
            <a:miter lim="800000"/>
            <a:headEnd/>
            <a:tailEnd/>
          </a:ln>
        </p:spPr>
      </p:pic>
    </p:spTree>
    <p:extLst>
      <p:ext uri="{BB962C8B-B14F-4D97-AF65-F5344CB8AC3E}">
        <p14:creationId xmlns:p14="http://schemas.microsoft.com/office/powerpoint/2010/main" val="4151670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latin typeface="HP Simplified" pitchFamily="34" charset="0"/>
              </a:rPr>
              <a:t>Always-on networks require round-the-clock support</a:t>
            </a:r>
            <a:endParaRPr lang="en-US" dirty="0">
              <a:latin typeface="HP Simplified" pitchFamily="34" charset="0"/>
            </a:endParaRPr>
          </a:p>
        </p:txBody>
      </p:sp>
      <p:sp>
        <p:nvSpPr>
          <p:cNvPr id="3" name="Title 2"/>
          <p:cNvSpPr>
            <a:spLocks noGrp="1"/>
          </p:cNvSpPr>
          <p:nvPr>
            <p:ph type="title"/>
          </p:nvPr>
        </p:nvSpPr>
        <p:spPr>
          <a:xfrm>
            <a:off x="331469" y="235063"/>
            <a:ext cx="8460105" cy="430887"/>
          </a:xfrm>
        </p:spPr>
        <p:txBody>
          <a:bodyPr/>
          <a:lstStyle/>
          <a:p>
            <a:r>
              <a:rPr lang="en-US" dirty="0" smtClean="0">
                <a:latin typeface="HP Simplified" pitchFamily="34" charset="0"/>
              </a:rPr>
              <a:t> </a:t>
            </a:r>
            <a:endParaRPr lang="en-US" dirty="0">
              <a:latin typeface="HP Simplified" pitchFamily="34" charset="0"/>
            </a:endParaRPr>
          </a:p>
        </p:txBody>
      </p:sp>
      <p:pic>
        <p:nvPicPr>
          <p:cNvPr id="3074" name="Picture 2" descr="C:\Users\brars\Desktop\lifetime warranty 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0432" y="2201271"/>
            <a:ext cx="1123830" cy="123570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340305" y="1137684"/>
            <a:ext cx="4501641" cy="3362879"/>
            <a:chOff x="340305" y="1137684"/>
            <a:chExt cx="4501641" cy="3362879"/>
          </a:xfrm>
        </p:grpSpPr>
        <p:grpSp>
          <p:nvGrpSpPr>
            <p:cNvPr id="4" name="Group 3"/>
            <p:cNvGrpSpPr/>
            <p:nvPr/>
          </p:nvGrpSpPr>
          <p:grpSpPr>
            <a:xfrm>
              <a:off x="340305" y="2225196"/>
              <a:ext cx="4501641" cy="2275367"/>
              <a:chOff x="344489" y="1137684"/>
              <a:chExt cx="4501641" cy="2275367"/>
            </a:xfrm>
          </p:grpSpPr>
          <p:sp>
            <p:nvSpPr>
              <p:cNvPr id="9" name="TextBox 8"/>
              <p:cNvSpPr txBox="1"/>
              <p:nvPr/>
            </p:nvSpPr>
            <p:spPr>
              <a:xfrm>
                <a:off x="487112" y="1236649"/>
                <a:ext cx="2118016" cy="2031325"/>
              </a:xfrm>
              <a:prstGeom prst="rect">
                <a:avLst/>
              </a:prstGeom>
              <a:noFill/>
            </p:spPr>
            <p:txBody>
              <a:bodyPr wrap="none" rtlCol="0">
                <a:spAutoFit/>
              </a:bodyPr>
              <a:lstStyle/>
              <a:p>
                <a:pPr fontAlgn="auto">
                  <a:spcBef>
                    <a:spcPts val="0"/>
                  </a:spcBef>
                  <a:spcAft>
                    <a:spcPts val="0"/>
                  </a:spcAft>
                </a:pPr>
                <a:r>
                  <a:rPr lang="en-US" b="1" dirty="0" smtClean="0">
                    <a:solidFill>
                      <a:prstClr val="black"/>
                    </a:solidFill>
                    <a:latin typeface="HP Simplified" pitchFamily="34" charset="0"/>
                  </a:rPr>
                  <a:t>Hardware Warranty</a:t>
                </a:r>
              </a:p>
              <a:p>
                <a:pPr fontAlgn="auto">
                  <a:spcBef>
                    <a:spcPts val="0"/>
                  </a:spcBef>
                  <a:spcAft>
                    <a:spcPts val="0"/>
                  </a:spcAft>
                </a:pPr>
                <a:endParaRPr lang="en-US" b="1" dirty="0" smtClean="0">
                  <a:solidFill>
                    <a:prstClr val="black"/>
                  </a:solidFill>
                  <a:latin typeface="HP Simplified" pitchFamily="34" charset="0"/>
                </a:endParaRPr>
              </a:p>
              <a:p>
                <a:pPr fontAlgn="auto">
                  <a:spcBef>
                    <a:spcPts val="0"/>
                  </a:spcBef>
                  <a:spcAft>
                    <a:spcPts val="0"/>
                  </a:spcAft>
                </a:pPr>
                <a:r>
                  <a:rPr lang="en-US" b="1" dirty="0" smtClean="0">
                    <a:solidFill>
                      <a:prstClr val="black"/>
                    </a:solidFill>
                    <a:latin typeface="HP Simplified" pitchFamily="34" charset="0"/>
                  </a:rPr>
                  <a:t>Replacements</a:t>
                </a:r>
              </a:p>
              <a:p>
                <a:pPr fontAlgn="auto">
                  <a:spcBef>
                    <a:spcPts val="0"/>
                  </a:spcBef>
                  <a:spcAft>
                    <a:spcPts val="0"/>
                  </a:spcAft>
                </a:pPr>
                <a:endParaRPr lang="en-US" b="1" dirty="0" smtClean="0">
                  <a:solidFill>
                    <a:prstClr val="black"/>
                  </a:solidFill>
                  <a:latin typeface="HP Simplified" pitchFamily="34" charset="0"/>
                </a:endParaRPr>
              </a:p>
              <a:p>
                <a:pPr fontAlgn="auto">
                  <a:spcBef>
                    <a:spcPts val="0"/>
                  </a:spcBef>
                  <a:spcAft>
                    <a:spcPts val="0"/>
                  </a:spcAft>
                </a:pPr>
                <a:r>
                  <a:rPr lang="en-US" b="1" dirty="0" smtClean="0">
                    <a:solidFill>
                      <a:prstClr val="black"/>
                    </a:solidFill>
                    <a:latin typeface="HP Simplified" pitchFamily="34" charset="0"/>
                  </a:rPr>
                  <a:t>Software Updates</a:t>
                </a:r>
              </a:p>
              <a:p>
                <a:pPr fontAlgn="auto">
                  <a:spcBef>
                    <a:spcPts val="0"/>
                  </a:spcBef>
                  <a:spcAft>
                    <a:spcPts val="0"/>
                  </a:spcAft>
                </a:pPr>
                <a:endParaRPr lang="en-US" b="1" dirty="0" smtClean="0">
                  <a:solidFill>
                    <a:prstClr val="black"/>
                  </a:solidFill>
                  <a:latin typeface="HP Simplified" pitchFamily="34" charset="0"/>
                </a:endParaRPr>
              </a:p>
              <a:p>
                <a:pPr fontAlgn="auto">
                  <a:spcBef>
                    <a:spcPts val="0"/>
                  </a:spcBef>
                  <a:spcAft>
                    <a:spcPts val="0"/>
                  </a:spcAft>
                </a:pPr>
                <a:r>
                  <a:rPr lang="en-US" b="1" dirty="0" smtClean="0">
                    <a:solidFill>
                      <a:prstClr val="black"/>
                    </a:solidFill>
                    <a:latin typeface="HP Simplified" pitchFamily="34" charset="0"/>
                  </a:rPr>
                  <a:t>Phone Support</a:t>
                </a:r>
              </a:p>
            </p:txBody>
          </p:sp>
          <p:sp>
            <p:nvSpPr>
              <p:cNvPr id="16" name="TextBox 15"/>
              <p:cNvSpPr txBox="1"/>
              <p:nvPr/>
            </p:nvSpPr>
            <p:spPr>
              <a:xfrm>
                <a:off x="2805187" y="1236649"/>
                <a:ext cx="2040943" cy="1815882"/>
              </a:xfrm>
              <a:prstGeom prst="rect">
                <a:avLst/>
              </a:prstGeom>
              <a:noFill/>
            </p:spPr>
            <p:txBody>
              <a:bodyPr wrap="none" rtlCol="0">
                <a:spAutoFit/>
              </a:bodyPr>
              <a:lstStyle/>
              <a:p>
                <a:pPr fontAlgn="auto">
                  <a:spcBef>
                    <a:spcPts val="0"/>
                  </a:spcBef>
                  <a:spcAft>
                    <a:spcPts val="0"/>
                  </a:spcAft>
                </a:pPr>
                <a:r>
                  <a:rPr lang="en-US" sz="1600" b="1" dirty="0" smtClean="0">
                    <a:solidFill>
                      <a:srgbClr val="0096D6"/>
                    </a:solidFill>
                    <a:latin typeface="HP Simplified" pitchFamily="34" charset="0"/>
                  </a:rPr>
                  <a:t>Lifetime</a:t>
                </a:r>
              </a:p>
              <a:p>
                <a:pPr fontAlgn="auto">
                  <a:spcBef>
                    <a:spcPts val="0"/>
                  </a:spcBef>
                  <a:spcAft>
                    <a:spcPts val="0"/>
                  </a:spcAft>
                </a:pPr>
                <a:endParaRPr lang="en-US" sz="1600" b="1" dirty="0" smtClean="0">
                  <a:solidFill>
                    <a:srgbClr val="0096D6"/>
                  </a:solidFill>
                  <a:latin typeface="HP Simplified" pitchFamily="34" charset="0"/>
                </a:endParaRPr>
              </a:p>
              <a:p>
                <a:pPr fontAlgn="auto">
                  <a:spcBef>
                    <a:spcPts val="0"/>
                  </a:spcBef>
                  <a:spcAft>
                    <a:spcPts val="0"/>
                  </a:spcAft>
                </a:pPr>
                <a:r>
                  <a:rPr lang="en-US" sz="1600" b="1" dirty="0" smtClean="0">
                    <a:solidFill>
                      <a:srgbClr val="0096D6"/>
                    </a:solidFill>
                    <a:latin typeface="HP Simplified" pitchFamily="34" charset="0"/>
                  </a:rPr>
                  <a:t>Next-Business Day</a:t>
                </a:r>
              </a:p>
              <a:p>
                <a:pPr fontAlgn="auto">
                  <a:spcBef>
                    <a:spcPts val="0"/>
                  </a:spcBef>
                  <a:spcAft>
                    <a:spcPts val="0"/>
                  </a:spcAft>
                </a:pPr>
                <a:endParaRPr lang="en-US" sz="1600" b="1" dirty="0" smtClean="0">
                  <a:solidFill>
                    <a:srgbClr val="0096D6"/>
                  </a:solidFill>
                  <a:latin typeface="HP Simplified" pitchFamily="34" charset="0"/>
                </a:endParaRPr>
              </a:p>
              <a:p>
                <a:pPr fontAlgn="auto">
                  <a:spcBef>
                    <a:spcPts val="0"/>
                  </a:spcBef>
                  <a:spcAft>
                    <a:spcPts val="0"/>
                  </a:spcAft>
                </a:pPr>
                <a:r>
                  <a:rPr lang="en-US" sz="1600" b="1" dirty="0" smtClean="0">
                    <a:solidFill>
                      <a:srgbClr val="0096D6"/>
                    </a:solidFill>
                    <a:latin typeface="HP Simplified" pitchFamily="34" charset="0"/>
                  </a:rPr>
                  <a:t>As long as owned</a:t>
                </a:r>
              </a:p>
              <a:p>
                <a:pPr fontAlgn="auto">
                  <a:spcBef>
                    <a:spcPts val="0"/>
                  </a:spcBef>
                  <a:spcAft>
                    <a:spcPts val="0"/>
                  </a:spcAft>
                </a:pPr>
                <a:endParaRPr lang="en-US" sz="1600" b="1" dirty="0" smtClean="0">
                  <a:solidFill>
                    <a:srgbClr val="0096D6"/>
                  </a:solidFill>
                  <a:latin typeface="HP Simplified" pitchFamily="34" charset="0"/>
                </a:endParaRPr>
              </a:p>
              <a:p>
                <a:pPr fontAlgn="auto">
                  <a:spcBef>
                    <a:spcPts val="0"/>
                  </a:spcBef>
                  <a:spcAft>
                    <a:spcPts val="0"/>
                  </a:spcAft>
                </a:pPr>
                <a:r>
                  <a:rPr lang="en-US" sz="1600" b="1" dirty="0" smtClean="0">
                    <a:solidFill>
                      <a:srgbClr val="0096D6"/>
                    </a:solidFill>
                    <a:latin typeface="HP Simplified" pitchFamily="34" charset="0"/>
                  </a:rPr>
                  <a:t>As long as owned</a:t>
                </a:r>
              </a:p>
            </p:txBody>
          </p:sp>
          <p:sp>
            <p:nvSpPr>
              <p:cNvPr id="18" name="Round Diagonal Corner Rectangle 17"/>
              <p:cNvSpPr/>
              <p:nvPr/>
            </p:nvSpPr>
            <p:spPr>
              <a:xfrm>
                <a:off x="344489" y="1137684"/>
                <a:ext cx="4489459" cy="2275367"/>
              </a:xfrm>
              <a:prstGeom prst="round2DiagRect">
                <a:avLst>
                  <a:gd name="adj1" fmla="val 0"/>
                  <a:gd name="adj2" fmla="val 4996"/>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sp>
          <p:nvSpPr>
            <p:cNvPr id="21" name="TextBox 20"/>
            <p:cNvSpPr txBox="1"/>
            <p:nvPr/>
          </p:nvSpPr>
          <p:spPr>
            <a:xfrm>
              <a:off x="2242442" y="1374161"/>
              <a:ext cx="679994" cy="1200329"/>
            </a:xfrm>
            <a:prstGeom prst="rect">
              <a:avLst/>
            </a:prstGeom>
            <a:noFill/>
          </p:spPr>
          <p:txBody>
            <a:bodyPr wrap="none" rtlCol="0">
              <a:spAutoFit/>
            </a:bodyPr>
            <a:lstStyle/>
            <a:p>
              <a:pPr fontAlgn="auto">
                <a:spcBef>
                  <a:spcPts val="0"/>
                </a:spcBef>
                <a:spcAft>
                  <a:spcPts val="0"/>
                </a:spcAft>
              </a:pPr>
              <a:r>
                <a:rPr lang="en-US" sz="7200" dirty="0" smtClean="0">
                  <a:solidFill>
                    <a:srgbClr val="0096D6"/>
                  </a:solidFill>
                  <a:latin typeface="HP Simplified" pitchFamily="34" charset="0"/>
                </a:rPr>
                <a:t>+</a:t>
              </a:r>
              <a:endParaRPr lang="en-US" sz="7200" dirty="0">
                <a:solidFill>
                  <a:srgbClr val="0096D6"/>
                </a:solidFill>
                <a:latin typeface="HP Simplified" pitchFamily="34" charset="0"/>
              </a:endParaRPr>
            </a:p>
          </p:txBody>
        </p:sp>
        <p:grpSp>
          <p:nvGrpSpPr>
            <p:cNvPr id="5" name="Group 4"/>
            <p:cNvGrpSpPr/>
            <p:nvPr/>
          </p:nvGrpSpPr>
          <p:grpSpPr>
            <a:xfrm>
              <a:off x="340305" y="1137684"/>
              <a:ext cx="4489459" cy="636235"/>
              <a:chOff x="344489" y="3906828"/>
              <a:chExt cx="4489459" cy="636235"/>
            </a:xfrm>
          </p:grpSpPr>
          <p:sp>
            <p:nvSpPr>
              <p:cNvPr id="24" name="Round Diagonal Corner Rectangle 23"/>
              <p:cNvSpPr/>
              <p:nvPr/>
            </p:nvSpPr>
            <p:spPr>
              <a:xfrm>
                <a:off x="344489" y="3906828"/>
                <a:ext cx="4489459" cy="636235"/>
              </a:xfrm>
              <a:prstGeom prst="round2DiagRect">
                <a:avLst>
                  <a:gd name="adj1" fmla="val 0"/>
                  <a:gd name="adj2" fmla="val 16692"/>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2" name="Rectangle 21"/>
              <p:cNvSpPr/>
              <p:nvPr/>
            </p:nvSpPr>
            <p:spPr>
              <a:xfrm>
                <a:off x="2801867" y="4040279"/>
                <a:ext cx="1473480" cy="338554"/>
              </a:xfrm>
              <a:prstGeom prst="rect">
                <a:avLst/>
              </a:prstGeom>
            </p:spPr>
            <p:txBody>
              <a:bodyPr wrap="none">
                <a:spAutoFit/>
              </a:bodyPr>
              <a:lstStyle/>
              <a:p>
                <a:pPr fontAlgn="auto">
                  <a:spcBef>
                    <a:spcPts val="0"/>
                  </a:spcBef>
                  <a:spcAft>
                    <a:spcPts val="0"/>
                  </a:spcAft>
                </a:pPr>
                <a:r>
                  <a:rPr lang="en-US" sz="1600" b="1" dirty="0">
                    <a:solidFill>
                      <a:srgbClr val="0096D6"/>
                    </a:solidFill>
                    <a:latin typeface="HP Simplified" pitchFamily="34" charset="0"/>
                  </a:rPr>
                  <a:t>Up to 3 years</a:t>
                </a:r>
              </a:p>
            </p:txBody>
          </p:sp>
          <p:sp>
            <p:nvSpPr>
              <p:cNvPr id="23" name="Rectangle 22"/>
              <p:cNvSpPr/>
              <p:nvPr/>
            </p:nvSpPr>
            <p:spPr>
              <a:xfrm>
                <a:off x="489061" y="4040279"/>
                <a:ext cx="2173993" cy="369332"/>
              </a:xfrm>
              <a:prstGeom prst="rect">
                <a:avLst/>
              </a:prstGeom>
            </p:spPr>
            <p:txBody>
              <a:bodyPr wrap="none">
                <a:spAutoFit/>
              </a:bodyPr>
              <a:lstStyle/>
              <a:p>
                <a:pPr fontAlgn="auto">
                  <a:spcBef>
                    <a:spcPts val="0"/>
                  </a:spcBef>
                  <a:spcAft>
                    <a:spcPts val="0"/>
                  </a:spcAft>
                </a:pPr>
                <a:r>
                  <a:rPr lang="en-US" b="1" dirty="0">
                    <a:solidFill>
                      <a:prstClr val="black"/>
                    </a:solidFill>
                    <a:latin typeface="HP Simplified" pitchFamily="34" charset="0"/>
                  </a:rPr>
                  <a:t>24x7 </a:t>
                </a:r>
                <a:r>
                  <a:rPr lang="en-US" b="1" dirty="0" smtClean="0">
                    <a:solidFill>
                      <a:prstClr val="black"/>
                    </a:solidFill>
                    <a:latin typeface="HP Simplified" pitchFamily="34" charset="0"/>
                  </a:rPr>
                  <a:t>Phone Support</a:t>
                </a:r>
                <a:endParaRPr lang="en-US" b="1" dirty="0">
                  <a:solidFill>
                    <a:prstClr val="black"/>
                  </a:solidFill>
                  <a:latin typeface="HP Simplified" pitchFamily="34" charset="0"/>
                </a:endParaRPr>
              </a:p>
            </p:txBody>
          </p:sp>
        </p:grpSp>
      </p:grpSp>
      <p:pic>
        <p:nvPicPr>
          <p:cNvPr id="17" name="Picture 2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312383" y="1141067"/>
            <a:ext cx="387564" cy="352454"/>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6992938" y="1577870"/>
            <a:ext cx="1188720" cy="2482507"/>
            <a:chOff x="6992938" y="1339214"/>
            <a:chExt cx="1188720" cy="2482507"/>
          </a:xfrm>
        </p:grpSpPr>
        <p:sp>
          <p:nvSpPr>
            <p:cNvPr id="19" name="Round Diagonal Corner Rectangle 18"/>
            <p:cNvSpPr/>
            <p:nvPr/>
          </p:nvSpPr>
          <p:spPr>
            <a:xfrm>
              <a:off x="6992938" y="1339214"/>
              <a:ext cx="1188720" cy="731520"/>
            </a:xfrm>
            <a:prstGeom prst="round2DiagRect">
              <a:avLst>
                <a:gd name="adj1" fmla="val 0"/>
                <a:gd name="adj2" fmla="val 2555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pPr>
              <a:r>
                <a:rPr lang="en-US" sz="1200" dirty="0" smtClean="0">
                  <a:solidFill>
                    <a:prstClr val="white"/>
                  </a:solidFill>
                  <a:latin typeface="HP Simplified" pitchFamily="34" charset="0"/>
                </a:rPr>
                <a:t>FlexCampus</a:t>
              </a:r>
              <a:endParaRPr lang="en-US" sz="1200" dirty="0">
                <a:solidFill>
                  <a:prstClr val="white"/>
                </a:solidFill>
                <a:latin typeface="HP Simplified" pitchFamily="34" charset="0"/>
              </a:endParaRPr>
            </a:p>
          </p:txBody>
        </p:sp>
        <p:sp>
          <p:nvSpPr>
            <p:cNvPr id="20" name="Round Diagonal Corner Rectangle 19"/>
            <p:cNvSpPr/>
            <p:nvPr/>
          </p:nvSpPr>
          <p:spPr>
            <a:xfrm>
              <a:off x="6992938" y="2214708"/>
              <a:ext cx="1188720" cy="731520"/>
            </a:xfrm>
            <a:prstGeom prst="round2DiagRect">
              <a:avLst>
                <a:gd name="adj1" fmla="val 0"/>
                <a:gd name="adj2" fmla="val 2555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pPr>
              <a:r>
                <a:rPr lang="en-US" sz="1200" dirty="0" smtClean="0">
                  <a:solidFill>
                    <a:prstClr val="white"/>
                  </a:solidFill>
                  <a:latin typeface="HP Simplified" pitchFamily="34" charset="0"/>
                </a:rPr>
                <a:t>FlexBranch</a:t>
              </a:r>
              <a:endParaRPr lang="en-US" sz="1200" dirty="0">
                <a:solidFill>
                  <a:prstClr val="white"/>
                </a:solidFill>
                <a:latin typeface="HP Simplified" pitchFamily="34" charset="0"/>
              </a:endParaRPr>
            </a:p>
          </p:txBody>
        </p:sp>
        <p:sp>
          <p:nvSpPr>
            <p:cNvPr id="25" name="Round Diagonal Corner Rectangle 24"/>
            <p:cNvSpPr/>
            <p:nvPr/>
          </p:nvSpPr>
          <p:spPr>
            <a:xfrm>
              <a:off x="6992938" y="3090201"/>
              <a:ext cx="1188720" cy="731520"/>
            </a:xfrm>
            <a:prstGeom prst="round2DiagRect">
              <a:avLst>
                <a:gd name="adj1" fmla="val 0"/>
                <a:gd name="adj2" fmla="val 2555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pPr>
              <a:r>
                <a:rPr lang="en-US" sz="1200" dirty="0" smtClean="0">
                  <a:solidFill>
                    <a:prstClr val="white"/>
                  </a:solidFill>
                  <a:latin typeface="HP Simplified" pitchFamily="34" charset="0"/>
                </a:rPr>
                <a:t>Small Business</a:t>
              </a:r>
              <a:endParaRPr lang="en-US" sz="1200" dirty="0">
                <a:solidFill>
                  <a:prstClr val="white"/>
                </a:solidFill>
                <a:latin typeface="HP Simplified" pitchFamily="34" charset="0"/>
              </a:endParaRPr>
            </a:p>
          </p:txBody>
        </p:sp>
      </p:grpSp>
      <p:sp>
        <p:nvSpPr>
          <p:cNvPr id="26" name="Title 5"/>
          <p:cNvSpPr txBox="1">
            <a:spLocks/>
          </p:cNvSpPr>
          <p:nvPr/>
        </p:nvSpPr>
        <p:spPr bwMode="black">
          <a:xfrm>
            <a:off x="329184" y="235064"/>
            <a:ext cx="8117206" cy="430887"/>
          </a:xfrm>
          <a:prstGeom prst="round2DiagRect">
            <a:avLst>
              <a:gd name="adj1" fmla="val 0"/>
              <a:gd name="adj2" fmla="val 25550"/>
            </a:avLst>
          </a:prstGeom>
          <a:solidFill>
            <a:schemeClr val="accent1"/>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vert="horz" wrap="square" lIns="0" tIns="0" rIns="0" bIns="0" rtlCol="0" anchor="ctr" anchorCtr="0">
            <a:spAutoFit/>
          </a:bodyPr>
          <a:lstStyle>
            <a:defPPr>
              <a:defRPr lang="en-US"/>
            </a:defPPr>
            <a:lvl1pPr marL="0" algn="l" defTabSz="457200" rtl="0" eaLnBrk="1" latinLnBrk="0" hangingPunct="1">
              <a:lnSpc>
                <a:spcPct val="100000"/>
              </a:lnSpc>
              <a:spcBef>
                <a:spcPct val="0"/>
              </a:spcBef>
              <a:spcAft>
                <a:spcPts val="0"/>
              </a:spcAft>
              <a:buNone/>
              <a:defRPr lang="en-GB" sz="1800" b="1" i="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r>
              <a:rPr lang="en-US" smtClean="0">
                <a:solidFill>
                  <a:schemeClr val="bg1"/>
                </a:solidFill>
                <a:latin typeface="HP Simplified" pitchFamily="34" charset="0"/>
              </a:rPr>
              <a:t>Simplification – Lifetime Warranty 2.0 </a:t>
            </a:r>
            <a:endParaRPr lang="en-US" sz="1600" dirty="0">
              <a:solidFill>
                <a:schemeClr val="accent1">
                  <a:lumMod val="20000"/>
                  <a:lumOff val="80000"/>
                </a:schemeClr>
              </a:solidFill>
              <a:latin typeface="HP Simplified" pitchFamily="34" charset="0"/>
            </a:endParaRPr>
          </a:p>
        </p:txBody>
      </p:sp>
    </p:spTree>
    <p:extLst>
      <p:ext uri="{BB962C8B-B14F-4D97-AF65-F5344CB8AC3E}">
        <p14:creationId xmlns:p14="http://schemas.microsoft.com/office/powerpoint/2010/main" val="305168015"/>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endParaRPr lang="en-US" dirty="0"/>
          </a:p>
        </p:txBody>
      </p:sp>
      <p:sp>
        <p:nvSpPr>
          <p:cNvPr id="4" name="Subtitle 3"/>
          <p:cNvSpPr>
            <a:spLocks noGrp="1"/>
          </p:cNvSpPr>
          <p:nvPr>
            <p:ph type="subTitle" idx="1"/>
          </p:nvPr>
        </p:nvSpPr>
        <p:spPr/>
        <p:txBody>
          <a:bodyPr/>
          <a:lstStyle/>
          <a:p>
            <a:r>
              <a:rPr lang="en-US" smtClean="0"/>
              <a:t>Integrated solutions with AllianceONE partners</a:t>
            </a:r>
            <a:endParaRPr lang="en-US" dirty="0"/>
          </a:p>
        </p:txBody>
      </p:sp>
      <p:sp>
        <p:nvSpPr>
          <p:cNvPr id="7" name="Content Placeholder 26"/>
          <p:cNvSpPr txBox="1">
            <a:spLocks/>
          </p:cNvSpPr>
          <p:nvPr/>
        </p:nvSpPr>
        <p:spPr>
          <a:xfrm>
            <a:off x="4776041" y="1466241"/>
            <a:ext cx="3938557" cy="1637359"/>
          </a:xfrm>
          <a:prstGeom prst="rect">
            <a:avLst/>
          </a:prstGeom>
        </p:spPr>
        <p:txBody>
          <a:bodyPr lIns="91438" tIns="45719" rIns="91438" bIns="45719"/>
          <a:lst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2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2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3034" indent="-173034" fontAlgn="auto">
              <a:spcBef>
                <a:spcPts val="600"/>
              </a:spcBef>
              <a:buFont typeface="Arial" pitchFamily="34" charset="0"/>
              <a:buChar char="•"/>
            </a:pPr>
            <a:r>
              <a:rPr lang="en-US" sz="1350" b="0" dirty="0">
                <a:solidFill>
                  <a:prstClr val="black"/>
                </a:solidFill>
              </a:rPr>
              <a:t>Best-in-class application ecosystem</a:t>
            </a:r>
          </a:p>
          <a:p>
            <a:pPr marL="173034" indent="-173034" fontAlgn="auto">
              <a:spcBef>
                <a:spcPts val="600"/>
              </a:spcBef>
              <a:buFont typeface="Arial" pitchFamily="34" charset="0"/>
              <a:buChar char="•"/>
            </a:pPr>
            <a:r>
              <a:rPr lang="en-US" sz="1350" b="0" dirty="0">
                <a:solidFill>
                  <a:prstClr val="black"/>
                </a:solidFill>
              </a:rPr>
              <a:t>Centralized network management</a:t>
            </a:r>
          </a:p>
          <a:p>
            <a:pPr marL="173034" indent="-173034" fontAlgn="auto">
              <a:spcBef>
                <a:spcPts val="600"/>
              </a:spcBef>
              <a:buFont typeface="Arial" pitchFamily="34" charset="0"/>
              <a:buChar char="•"/>
            </a:pPr>
            <a:r>
              <a:rPr lang="en-US" sz="1350" b="0" dirty="0">
                <a:solidFill>
                  <a:prstClr val="black"/>
                </a:solidFill>
              </a:rPr>
              <a:t>Mobile and remote-site security</a:t>
            </a:r>
          </a:p>
          <a:p>
            <a:pPr fontAlgn="auto"/>
            <a:endParaRPr lang="en-US" sz="1350" dirty="0">
              <a:solidFill>
                <a:srgbClr val="0096D6"/>
              </a:solidFill>
            </a:endParaRPr>
          </a:p>
        </p:txBody>
      </p:sp>
      <p:sp>
        <p:nvSpPr>
          <p:cNvPr id="8" name="TextBox 7"/>
          <p:cNvSpPr txBox="1"/>
          <p:nvPr/>
        </p:nvSpPr>
        <p:spPr>
          <a:xfrm>
            <a:off x="6620339" y="3492844"/>
            <a:ext cx="1139136" cy="496290"/>
          </a:xfrm>
          <a:prstGeom prst="rect">
            <a:avLst/>
          </a:prstGeom>
          <a:noFill/>
        </p:spPr>
        <p:txBody>
          <a:bodyPr wrap="square" lIns="0" tIns="0" rIns="0" bIns="0" anchor="b">
            <a:spAutoFit/>
          </a:bodyPr>
          <a:lstStyle/>
          <a:p>
            <a:pPr algn="ctr" defTabSz="2435293" fontAlgn="auto">
              <a:spcBef>
                <a:spcPts val="0"/>
              </a:spcBef>
              <a:spcAft>
                <a:spcPts val="0"/>
              </a:spcAft>
              <a:defRPr/>
            </a:pPr>
            <a:r>
              <a:rPr lang="en-US" sz="3225" b="1" dirty="0">
                <a:solidFill>
                  <a:srgbClr val="0096D6"/>
                </a:solidFill>
                <a:latin typeface="HP Simplified" pitchFamily="34" charset="0"/>
              </a:rPr>
              <a:t>128%</a:t>
            </a:r>
          </a:p>
        </p:txBody>
      </p:sp>
      <p:sp>
        <p:nvSpPr>
          <p:cNvPr id="9" name="TextBox 8"/>
          <p:cNvSpPr txBox="1"/>
          <p:nvPr/>
        </p:nvSpPr>
        <p:spPr>
          <a:xfrm>
            <a:off x="4998595" y="3492844"/>
            <a:ext cx="1218791" cy="496290"/>
          </a:xfrm>
          <a:prstGeom prst="rect">
            <a:avLst/>
          </a:prstGeom>
          <a:noFill/>
        </p:spPr>
        <p:txBody>
          <a:bodyPr wrap="square" lIns="0" tIns="0" rIns="0" bIns="0" anchor="b">
            <a:spAutoFit/>
          </a:bodyPr>
          <a:lstStyle/>
          <a:p>
            <a:pPr algn="ctr" defTabSz="2435293" fontAlgn="auto">
              <a:spcBef>
                <a:spcPts val="0"/>
              </a:spcBef>
              <a:spcAft>
                <a:spcPts val="0"/>
              </a:spcAft>
              <a:defRPr/>
            </a:pPr>
            <a:r>
              <a:rPr lang="en-US" sz="3225" b="1" dirty="0">
                <a:solidFill>
                  <a:srgbClr val="0096D6"/>
                </a:solidFill>
                <a:latin typeface="HP Simplified" pitchFamily="34" charset="0"/>
              </a:rPr>
              <a:t>600%</a:t>
            </a:r>
          </a:p>
        </p:txBody>
      </p:sp>
      <p:sp>
        <p:nvSpPr>
          <p:cNvPr id="10" name="TextBox 9"/>
          <p:cNvSpPr txBox="1"/>
          <p:nvPr/>
        </p:nvSpPr>
        <p:spPr>
          <a:xfrm>
            <a:off x="3411614" y="3492844"/>
            <a:ext cx="1451633" cy="496290"/>
          </a:xfrm>
          <a:prstGeom prst="rect">
            <a:avLst/>
          </a:prstGeom>
          <a:noFill/>
        </p:spPr>
        <p:txBody>
          <a:bodyPr wrap="square" lIns="0" tIns="0" rIns="0" bIns="0" anchor="b">
            <a:spAutoFit/>
          </a:bodyPr>
          <a:lstStyle/>
          <a:p>
            <a:pPr algn="ctr" defTabSz="2435293" fontAlgn="auto">
              <a:spcBef>
                <a:spcPts val="0"/>
              </a:spcBef>
              <a:spcAft>
                <a:spcPts val="0"/>
              </a:spcAft>
              <a:defRPr/>
            </a:pPr>
            <a:r>
              <a:rPr lang="en-US" sz="3225" b="1" dirty="0">
                <a:solidFill>
                  <a:srgbClr val="0096D6"/>
                </a:solidFill>
                <a:latin typeface="HP Simplified" pitchFamily="34" charset="0"/>
              </a:rPr>
              <a:t>90%</a:t>
            </a:r>
          </a:p>
        </p:txBody>
      </p:sp>
      <p:sp>
        <p:nvSpPr>
          <p:cNvPr id="11" name="TextBox 10"/>
          <p:cNvSpPr txBox="1"/>
          <p:nvPr/>
        </p:nvSpPr>
        <p:spPr>
          <a:xfrm>
            <a:off x="1455872" y="3665651"/>
            <a:ext cx="2021057" cy="638855"/>
          </a:xfrm>
          <a:prstGeom prst="homePlate">
            <a:avLst>
              <a:gd name="adj" fmla="val 35135"/>
            </a:avLst>
          </a:prstGeom>
          <a:solidFill>
            <a:schemeClr val="accent1"/>
          </a:solidFill>
          <a:ln>
            <a:noFill/>
          </a:ln>
          <a:effectLst/>
        </p:spPr>
        <p:txBody>
          <a:bodyPr wrap="none" lIns="91438" tIns="0" rIns="91438" bIns="182876" anchor="ctr"/>
          <a:lstStyle/>
          <a:p>
            <a:pPr defTabSz="2435164" fontAlgn="auto">
              <a:spcBef>
                <a:spcPts val="0"/>
              </a:spcBef>
              <a:spcAft>
                <a:spcPts val="0"/>
              </a:spcAft>
              <a:defRPr/>
            </a:pPr>
            <a:endParaRPr lang="en-US" sz="1575" dirty="0">
              <a:solidFill>
                <a:prstClr val="white"/>
              </a:solidFill>
              <a:latin typeface="HP Simplified" pitchFamily="34" charset="0"/>
            </a:endParaRPr>
          </a:p>
        </p:txBody>
      </p:sp>
      <p:sp>
        <p:nvSpPr>
          <p:cNvPr id="12" name="TextBox 58"/>
          <p:cNvSpPr txBox="1">
            <a:spLocks noChangeArrowheads="1"/>
          </p:cNvSpPr>
          <p:nvPr/>
        </p:nvSpPr>
        <p:spPr bwMode="auto">
          <a:xfrm>
            <a:off x="3640857" y="4002536"/>
            <a:ext cx="993146" cy="394723"/>
          </a:xfrm>
          <a:prstGeom prst="rect">
            <a:avLst/>
          </a:prstGeom>
          <a:noFill/>
          <a:ln w="9525">
            <a:noFill/>
            <a:miter lim="800000"/>
            <a:headEnd/>
            <a:tailEnd/>
          </a:ln>
        </p:spPr>
        <p:txBody>
          <a:bodyPr wrap="square" lIns="0" tIns="0" rIns="0" bIns="0">
            <a:spAutoFit/>
          </a:bodyPr>
          <a:lstStyle/>
          <a:p>
            <a:pPr algn="ctr" defTabSz="2435164" fontAlgn="auto">
              <a:lnSpc>
                <a:spcPct val="90000"/>
              </a:lnSpc>
              <a:spcBef>
                <a:spcPts val="0"/>
              </a:spcBef>
              <a:spcAft>
                <a:spcPts val="0"/>
              </a:spcAft>
            </a:pPr>
            <a:r>
              <a:rPr lang="en-US" sz="1425" dirty="0">
                <a:solidFill>
                  <a:prstClr val="black"/>
                </a:solidFill>
                <a:latin typeface="HP Simplified" pitchFamily="34" charset="0"/>
              </a:rPr>
              <a:t>Lower latency</a:t>
            </a:r>
          </a:p>
        </p:txBody>
      </p:sp>
      <p:sp>
        <p:nvSpPr>
          <p:cNvPr id="13" name="TextBox 56"/>
          <p:cNvSpPr txBox="1">
            <a:spLocks noChangeArrowheads="1"/>
          </p:cNvSpPr>
          <p:nvPr/>
        </p:nvSpPr>
        <p:spPr bwMode="auto">
          <a:xfrm>
            <a:off x="6616638" y="4002536"/>
            <a:ext cx="1146541" cy="394723"/>
          </a:xfrm>
          <a:prstGeom prst="rect">
            <a:avLst/>
          </a:prstGeom>
          <a:noFill/>
          <a:ln w="9525">
            <a:noFill/>
            <a:miter lim="800000"/>
            <a:headEnd/>
            <a:tailEnd/>
          </a:ln>
        </p:spPr>
        <p:txBody>
          <a:bodyPr wrap="square" lIns="0" tIns="0" rIns="0" bIns="0">
            <a:spAutoFit/>
          </a:bodyPr>
          <a:lstStyle/>
          <a:p>
            <a:pPr algn="ctr" defTabSz="2435164" fontAlgn="auto">
              <a:lnSpc>
                <a:spcPct val="90000"/>
              </a:lnSpc>
              <a:spcBef>
                <a:spcPts val="0"/>
              </a:spcBef>
              <a:spcAft>
                <a:spcPts val="0"/>
              </a:spcAft>
            </a:pPr>
            <a:r>
              <a:rPr lang="en-US" sz="1425" dirty="0">
                <a:solidFill>
                  <a:prstClr val="black"/>
                </a:solidFill>
                <a:latin typeface="HP Simplified" pitchFamily="34" charset="0"/>
              </a:rPr>
              <a:t>Higher port density</a:t>
            </a:r>
          </a:p>
        </p:txBody>
      </p:sp>
      <p:sp>
        <p:nvSpPr>
          <p:cNvPr id="14" name="TextBox 54"/>
          <p:cNvSpPr txBox="1">
            <a:spLocks noChangeArrowheads="1"/>
          </p:cNvSpPr>
          <p:nvPr/>
        </p:nvSpPr>
        <p:spPr bwMode="auto">
          <a:xfrm>
            <a:off x="4845989" y="4002536"/>
            <a:ext cx="1524000" cy="394723"/>
          </a:xfrm>
          <a:prstGeom prst="rect">
            <a:avLst/>
          </a:prstGeom>
          <a:noFill/>
          <a:ln w="9525">
            <a:noFill/>
            <a:miter lim="800000"/>
            <a:headEnd/>
            <a:tailEnd/>
          </a:ln>
        </p:spPr>
        <p:txBody>
          <a:bodyPr lIns="0" tIns="0" rIns="0" bIns="0">
            <a:spAutoFit/>
          </a:bodyPr>
          <a:lstStyle/>
          <a:p>
            <a:pPr algn="ctr" defTabSz="2435164" fontAlgn="auto">
              <a:lnSpc>
                <a:spcPct val="90000"/>
              </a:lnSpc>
              <a:spcBef>
                <a:spcPts val="0"/>
              </a:spcBef>
              <a:spcAft>
                <a:spcPts val="0"/>
              </a:spcAft>
            </a:pPr>
            <a:r>
              <a:rPr lang="en-US" sz="1425" dirty="0">
                <a:solidFill>
                  <a:prstClr val="black"/>
                </a:solidFill>
                <a:latin typeface="HP Simplified" pitchFamily="34" charset="0"/>
              </a:rPr>
              <a:t>Higher performance</a:t>
            </a:r>
          </a:p>
        </p:txBody>
      </p:sp>
      <p:sp>
        <p:nvSpPr>
          <p:cNvPr id="15" name="Rectangle 16"/>
          <p:cNvSpPr>
            <a:spLocks noChangeArrowheads="1"/>
          </p:cNvSpPr>
          <p:nvPr/>
        </p:nvSpPr>
        <p:spPr bwMode="auto">
          <a:xfrm>
            <a:off x="312227" y="4477231"/>
            <a:ext cx="2200275" cy="219289"/>
          </a:xfrm>
          <a:prstGeom prst="rect">
            <a:avLst/>
          </a:prstGeom>
          <a:noFill/>
          <a:ln w="9525">
            <a:noFill/>
            <a:miter lim="800000"/>
            <a:headEnd/>
            <a:tailEnd/>
          </a:ln>
          <a:effectLst>
            <a:prstShdw prst="shdw17" dist="17961" dir="2700000">
              <a:schemeClr val="accent1">
                <a:gamma/>
                <a:shade val="60000"/>
                <a:invGamma/>
              </a:schemeClr>
            </a:prstShdw>
          </a:effectLst>
        </p:spPr>
        <p:txBody>
          <a:bodyPr lIns="91438" tIns="45719" rIns="91438" bIns="45719">
            <a:spAutoFit/>
          </a:bodyPr>
          <a:lstStyle/>
          <a:p>
            <a:pPr defTabSz="685800" fontAlgn="auto">
              <a:spcBef>
                <a:spcPts val="0"/>
              </a:spcBef>
              <a:spcAft>
                <a:spcPts val="0"/>
              </a:spcAft>
              <a:defRPr/>
            </a:pPr>
            <a:r>
              <a:rPr lang="en-US" sz="825" dirty="0">
                <a:solidFill>
                  <a:prstClr val="black"/>
                </a:solidFill>
                <a:latin typeface="HP Simplified" pitchFamily="34" charset="0"/>
              </a:rPr>
              <a:t>Source: Tolly Enterprises, LLC</a:t>
            </a:r>
          </a:p>
        </p:txBody>
      </p:sp>
      <p:cxnSp>
        <p:nvCxnSpPr>
          <p:cNvPr id="16" name="Straight Connector 15"/>
          <p:cNvCxnSpPr/>
          <p:nvPr/>
        </p:nvCxnSpPr>
        <p:spPr>
          <a:xfrm flipV="1">
            <a:off x="1412364" y="3489512"/>
            <a:ext cx="6261005" cy="171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63624" y="3692691"/>
            <a:ext cx="2013305" cy="577079"/>
          </a:xfrm>
          <a:prstGeom prst="rect">
            <a:avLst/>
          </a:prstGeom>
          <a:noFill/>
        </p:spPr>
        <p:txBody>
          <a:bodyPr wrap="square" lIns="91438" tIns="45719" rIns="91438" bIns="45719" rtlCol="0">
            <a:spAutoFit/>
          </a:bodyPr>
          <a:lstStyle/>
          <a:p>
            <a:pPr defTabSz="2435164" fontAlgn="auto">
              <a:spcBef>
                <a:spcPts val="0"/>
              </a:spcBef>
              <a:spcAft>
                <a:spcPts val="0"/>
              </a:spcAft>
              <a:defRPr/>
            </a:pPr>
            <a:r>
              <a:rPr lang="en-US" sz="1575" dirty="0">
                <a:solidFill>
                  <a:prstClr val="white"/>
                </a:solidFill>
                <a:latin typeface="HP Simplified" pitchFamily="34" charset="0"/>
              </a:rPr>
              <a:t>Compared to Cisco</a:t>
            </a:r>
            <a:r>
              <a:rPr lang="en-US" sz="1575" dirty="0">
                <a:solidFill>
                  <a:srgbClr val="FFFFFF"/>
                </a:solidFill>
                <a:latin typeface="HP Simplified" pitchFamily="34" charset="0"/>
              </a:rPr>
              <a:t> </a:t>
            </a:r>
          </a:p>
          <a:p>
            <a:pPr defTabSz="2435164" fontAlgn="auto">
              <a:spcBef>
                <a:spcPts val="0"/>
              </a:spcBef>
              <a:spcAft>
                <a:spcPts val="0"/>
              </a:spcAft>
              <a:defRPr/>
            </a:pPr>
            <a:r>
              <a:rPr lang="en-US" sz="1575" dirty="0">
                <a:solidFill>
                  <a:srgbClr val="FFFFFF"/>
                </a:solidFill>
                <a:latin typeface="HP Simplified" pitchFamily="34" charset="0"/>
              </a:rPr>
              <a:t>Catalyst 4506</a:t>
            </a:r>
            <a:endParaRPr lang="en-US" sz="1575" dirty="0">
              <a:solidFill>
                <a:prstClr val="black"/>
              </a:solidFill>
              <a:latin typeface="HP Simplified" pitchFamily="34" charset="0"/>
            </a:endParaRPr>
          </a:p>
        </p:txBody>
      </p:sp>
      <p:pic>
        <p:nvPicPr>
          <p:cNvPr id="18" name="Picture 17" descr="avaya.png"/>
          <p:cNvPicPr preferRelativeResize="0">
            <a:picLocks noChangeAspect="1"/>
          </p:cNvPicPr>
          <p:nvPr/>
        </p:nvPicPr>
        <p:blipFill>
          <a:blip r:embed="rId3" cstate="email"/>
          <a:stretch>
            <a:fillRect/>
          </a:stretch>
        </p:blipFill>
        <p:spPr bwMode="gray">
          <a:xfrm>
            <a:off x="3623298" y="1353165"/>
            <a:ext cx="796302" cy="226150"/>
          </a:xfrm>
          <a:prstGeom prst="rect">
            <a:avLst/>
          </a:prstGeom>
        </p:spPr>
      </p:pic>
      <p:pic>
        <p:nvPicPr>
          <p:cNvPr id="19" name="Picture 4" descr="http://fronttowardsgamer.com/wp-content/uploads/2011/12/microsoft-logo.jpg"/>
          <p:cNvPicPr>
            <a:picLocks noChangeAspect="1" noChangeArrowheads="1"/>
          </p:cNvPicPr>
          <p:nvPr/>
        </p:nvPicPr>
        <p:blipFill>
          <a:blip r:embed="rId4" cstate="email"/>
          <a:srcRect/>
          <a:stretch>
            <a:fillRect/>
          </a:stretch>
        </p:blipFill>
        <p:spPr bwMode="auto">
          <a:xfrm>
            <a:off x="578667" y="1329249"/>
            <a:ext cx="1137738" cy="273982"/>
          </a:xfrm>
          <a:prstGeom prst="rect">
            <a:avLst/>
          </a:prstGeom>
          <a:noFill/>
        </p:spPr>
      </p:pic>
      <p:pic>
        <p:nvPicPr>
          <p:cNvPr id="20" name="Picture 2" descr="http://www.wsbtech.com/images/aastra_rgb.jpg%20for%20Resellers.jpg"/>
          <p:cNvPicPr>
            <a:picLocks noChangeAspect="1" noChangeArrowheads="1"/>
          </p:cNvPicPr>
          <p:nvPr/>
        </p:nvPicPr>
        <p:blipFill>
          <a:blip r:embed="rId5" cstate="email"/>
          <a:srcRect/>
          <a:stretch>
            <a:fillRect/>
          </a:stretch>
        </p:blipFill>
        <p:spPr bwMode="auto">
          <a:xfrm>
            <a:off x="2082874" y="1346552"/>
            <a:ext cx="1173956" cy="239376"/>
          </a:xfrm>
          <a:prstGeom prst="rect">
            <a:avLst/>
          </a:prstGeom>
          <a:noFill/>
        </p:spPr>
      </p:pic>
      <p:pic>
        <p:nvPicPr>
          <p:cNvPr id="21" name="Picture 2" descr="http://markbunting.com/wp-content/uploads/2011/12/citrix-logo1.jpg"/>
          <p:cNvPicPr>
            <a:picLocks noChangeAspect="1" noChangeArrowheads="1"/>
          </p:cNvPicPr>
          <p:nvPr/>
        </p:nvPicPr>
        <p:blipFill>
          <a:blip r:embed="rId6" cstate="email"/>
          <a:srcRect/>
          <a:stretch>
            <a:fillRect/>
          </a:stretch>
        </p:blipFill>
        <p:spPr bwMode="auto">
          <a:xfrm>
            <a:off x="2562624" y="1695426"/>
            <a:ext cx="789324" cy="355600"/>
          </a:xfrm>
          <a:prstGeom prst="rect">
            <a:avLst/>
          </a:prstGeom>
          <a:noFill/>
        </p:spPr>
      </p:pic>
      <p:pic>
        <p:nvPicPr>
          <p:cNvPr id="22" name="Picture 4" descr="http://www.netpoleons.com/wp-content/uploads/2009/11/NetScout_Logo_LG.jpg"/>
          <p:cNvPicPr>
            <a:picLocks noChangeAspect="1" noChangeArrowheads="1"/>
          </p:cNvPicPr>
          <p:nvPr/>
        </p:nvPicPr>
        <p:blipFill>
          <a:blip r:embed="rId7" cstate="email"/>
          <a:srcRect/>
          <a:stretch>
            <a:fillRect/>
          </a:stretch>
        </p:blipFill>
        <p:spPr bwMode="auto">
          <a:xfrm>
            <a:off x="323850" y="1757359"/>
            <a:ext cx="1157542" cy="231732"/>
          </a:xfrm>
          <a:prstGeom prst="rect">
            <a:avLst/>
          </a:prstGeom>
          <a:noFill/>
        </p:spPr>
      </p:pic>
      <p:pic>
        <p:nvPicPr>
          <p:cNvPr id="23" name="Picture 6" descr="http://www.ekahau.com/images/stories/company/mediakit/logo_ekahau_cmyk.jpg"/>
          <p:cNvPicPr>
            <a:picLocks noChangeAspect="1" noChangeArrowheads="1"/>
          </p:cNvPicPr>
          <p:nvPr/>
        </p:nvPicPr>
        <p:blipFill>
          <a:blip r:embed="rId8" cstate="email"/>
          <a:srcRect/>
          <a:stretch>
            <a:fillRect/>
          </a:stretch>
        </p:blipFill>
        <p:spPr bwMode="auto">
          <a:xfrm>
            <a:off x="1606550" y="1755448"/>
            <a:ext cx="781050" cy="235556"/>
          </a:xfrm>
          <a:prstGeom prst="rect">
            <a:avLst/>
          </a:prstGeom>
          <a:noFill/>
        </p:spPr>
      </p:pic>
      <p:pic>
        <p:nvPicPr>
          <p:cNvPr id="24" name="Picture 8" descr="http://www.greenbalancing.net/vantronix-logo.png"/>
          <p:cNvPicPr>
            <a:picLocks noChangeAspect="1" noChangeArrowheads="1"/>
          </p:cNvPicPr>
          <p:nvPr/>
        </p:nvPicPr>
        <p:blipFill>
          <a:blip r:embed="rId9" cstate="email"/>
          <a:srcRect/>
          <a:stretch>
            <a:fillRect/>
          </a:stretch>
        </p:blipFill>
        <p:spPr bwMode="auto">
          <a:xfrm>
            <a:off x="3409950" y="1759414"/>
            <a:ext cx="1009650" cy="227622"/>
          </a:xfrm>
          <a:prstGeom prst="rect">
            <a:avLst/>
          </a:prstGeom>
          <a:noFill/>
        </p:spPr>
      </p:pic>
      <p:pic>
        <p:nvPicPr>
          <p:cNvPr id="25" name="Picture 10" descr="http://www.peakcom.eu/uploads/FotoBooks/personalsite/455/Logo%20Fortinet%200309.jpg"/>
          <p:cNvPicPr>
            <a:picLocks noChangeAspect="1" noChangeArrowheads="1"/>
          </p:cNvPicPr>
          <p:nvPr/>
        </p:nvPicPr>
        <p:blipFill>
          <a:blip r:embed="rId10" cstate="email"/>
          <a:srcRect/>
          <a:stretch>
            <a:fillRect/>
          </a:stretch>
        </p:blipFill>
        <p:spPr bwMode="auto">
          <a:xfrm>
            <a:off x="1484551" y="2228820"/>
            <a:ext cx="1004888" cy="203656"/>
          </a:xfrm>
          <a:prstGeom prst="rect">
            <a:avLst/>
          </a:prstGeom>
          <a:noFill/>
        </p:spPr>
      </p:pic>
      <p:pic>
        <p:nvPicPr>
          <p:cNvPr id="26" name="Picture 12" descr="http://www.cadincweb.com/wordpress/wp-content/uploads/2010/11/airtight_logo_low1.jpg"/>
          <p:cNvPicPr>
            <a:picLocks noChangeAspect="1" noChangeArrowheads="1"/>
          </p:cNvPicPr>
          <p:nvPr/>
        </p:nvPicPr>
        <p:blipFill>
          <a:blip r:embed="rId11" cstate="email"/>
          <a:srcRect/>
          <a:stretch>
            <a:fillRect/>
          </a:stretch>
        </p:blipFill>
        <p:spPr bwMode="auto">
          <a:xfrm>
            <a:off x="2750564" y="2167135"/>
            <a:ext cx="871098" cy="327024"/>
          </a:xfrm>
          <a:prstGeom prst="rect">
            <a:avLst/>
          </a:prstGeom>
          <a:noFill/>
        </p:spPr>
      </p:pic>
      <p:pic>
        <p:nvPicPr>
          <p:cNvPr id="27" name="Picture 14" descr="http://www.commsolutions.com/uploads/images/riverbed_logo1%20copy.gif"/>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23850" y="2183010"/>
            <a:ext cx="899574" cy="269874"/>
          </a:xfrm>
          <a:prstGeom prst="rect">
            <a:avLst/>
          </a:prstGeom>
          <a:noFill/>
        </p:spPr>
      </p:pic>
      <p:pic>
        <p:nvPicPr>
          <p:cNvPr id="28" name="Picture 9" descr="5406.png"/>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310653" y="2494160"/>
            <a:ext cx="2153895" cy="888603"/>
          </a:xfrm>
          <a:prstGeom prst="rect">
            <a:avLst/>
          </a:prstGeom>
          <a:noFill/>
          <a:ln w="9525">
            <a:noFill/>
            <a:miter lim="800000"/>
            <a:headEnd/>
            <a:tailEnd/>
          </a:ln>
        </p:spPr>
      </p:pic>
      <p:sp>
        <p:nvSpPr>
          <p:cNvPr id="29" name="Round Diagonal Corner Rectangle 28"/>
          <p:cNvSpPr/>
          <p:nvPr/>
        </p:nvSpPr>
        <p:spPr>
          <a:xfrm>
            <a:off x="328614" y="51179"/>
            <a:ext cx="8385984" cy="690216"/>
          </a:xfrm>
          <a:prstGeom prst="round2DiagRect">
            <a:avLst>
              <a:gd name="adj1" fmla="val 0"/>
              <a:gd name="adj2"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dirty="0" smtClean="0">
                <a:solidFill>
                  <a:schemeClr val="bg1"/>
                </a:solidFill>
                <a:latin typeface="HP Simplified" pitchFamily="34" charset="0"/>
              </a:rPr>
              <a:t>Simplification – LAN/WAN Interoperability</a:t>
            </a:r>
            <a:endParaRPr lang="en-US" sz="1600" dirty="0">
              <a:solidFill>
                <a:schemeClr val="accent1">
                  <a:lumMod val="20000"/>
                  <a:lumOff val="80000"/>
                </a:schemeClr>
              </a:solidFill>
              <a:latin typeface="HP Simplified" pitchFamily="34" charset="0"/>
            </a:endParaRPr>
          </a:p>
        </p:txBody>
      </p:sp>
    </p:spTree>
    <p:extLst>
      <p:ext uri="{BB962C8B-B14F-4D97-AF65-F5344CB8AC3E}">
        <p14:creationId xmlns:p14="http://schemas.microsoft.com/office/powerpoint/2010/main" val="7503847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HP Services </a:t>
            </a:r>
            <a:r>
              <a:rPr lang="en-GB" dirty="0" err="1" smtClean="0"/>
              <a:t>zl</a:t>
            </a:r>
            <a:r>
              <a:rPr lang="en-GB" dirty="0" smtClean="0"/>
              <a:t> Modules for Virtualization</a:t>
            </a:r>
            <a:endParaRPr lang="en-US" dirty="0"/>
          </a:p>
        </p:txBody>
      </p:sp>
      <p:sp>
        <p:nvSpPr>
          <p:cNvPr id="10" name="Content Placeholder 4"/>
          <p:cNvSpPr txBox="1">
            <a:spLocks/>
          </p:cNvSpPr>
          <p:nvPr/>
        </p:nvSpPr>
        <p:spPr bwMode="black">
          <a:xfrm>
            <a:off x="3494867" y="1179513"/>
            <a:ext cx="5408855" cy="3219768"/>
          </a:xfrm>
          <a:prstGeom prst="rect">
            <a:avLst/>
          </a:prstGeom>
        </p:spPr>
        <p:txBody>
          <a:bodyPr vert="horz" wrap="square" lIns="0" tIns="0" rIns="0" bIns="0" rtlCol="0">
            <a:noAutofit/>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200" b="0" i="0" kern="120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2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r>
              <a:rPr lang="en-GB" sz="1350" dirty="0">
                <a:solidFill>
                  <a:srgbClr val="0096D6"/>
                </a:solidFill>
              </a:rPr>
              <a:t>HP Advanced Services </a:t>
            </a:r>
            <a:r>
              <a:rPr lang="en-GB" sz="1350" dirty="0" err="1">
                <a:solidFill>
                  <a:srgbClr val="0096D6"/>
                </a:solidFill>
              </a:rPr>
              <a:t>zl</a:t>
            </a:r>
            <a:r>
              <a:rPr lang="en-GB" sz="1350" dirty="0">
                <a:solidFill>
                  <a:srgbClr val="0096D6"/>
                </a:solidFill>
              </a:rPr>
              <a:t> Modules for</a:t>
            </a:r>
          </a:p>
          <a:p>
            <a:pPr marL="173034" lvl="1" indent="-173034" fontAlgn="auto">
              <a:buFont typeface="Arial" pitchFamily="34" charset="0"/>
              <a:buChar char="•"/>
            </a:pPr>
            <a:r>
              <a:rPr lang="en-GB" sz="1200" dirty="0" err="1"/>
              <a:t>Vmware</a:t>
            </a:r>
            <a:r>
              <a:rPr lang="en-GB" sz="1200" dirty="0"/>
              <a:t> </a:t>
            </a:r>
            <a:r>
              <a:rPr lang="en-GB" sz="1200" dirty="0" err="1"/>
              <a:t>vSphere</a:t>
            </a:r>
            <a:r>
              <a:rPr lang="en-GB" sz="1200" dirty="0"/>
              <a:t> 5.0</a:t>
            </a:r>
          </a:p>
          <a:p>
            <a:pPr marL="173034" lvl="1" indent="-173034" fontAlgn="auto">
              <a:buFont typeface="Arial" pitchFamily="34" charset="0"/>
              <a:buChar char="•"/>
            </a:pPr>
            <a:r>
              <a:rPr lang="en-GB" sz="1200" dirty="0" err="1"/>
              <a:t>XenServer</a:t>
            </a:r>
            <a:r>
              <a:rPr lang="en-GB" sz="1200" dirty="0"/>
              <a:t> 5.6 SP2</a:t>
            </a:r>
          </a:p>
          <a:p>
            <a:pPr fontAlgn="auto"/>
            <a:r>
              <a:rPr lang="en-GB" sz="1350" dirty="0">
                <a:solidFill>
                  <a:srgbClr val="0096D6"/>
                </a:solidFill>
              </a:rPr>
              <a:t>Hardware Specifications</a:t>
            </a:r>
          </a:p>
          <a:p>
            <a:pPr marL="173034" lvl="1" indent="-173034" fontAlgn="auto">
              <a:buFont typeface="Arial" pitchFamily="34" charset="0"/>
              <a:buChar char="•"/>
            </a:pPr>
            <a:r>
              <a:rPr lang="en-GB" sz="1200" dirty="0"/>
              <a:t>Single slot HP Advanced Services </a:t>
            </a:r>
            <a:r>
              <a:rPr lang="en-GB" sz="1200" dirty="0" err="1"/>
              <a:t>zl</a:t>
            </a:r>
            <a:r>
              <a:rPr lang="en-GB" sz="1200" dirty="0"/>
              <a:t> module</a:t>
            </a:r>
          </a:p>
          <a:p>
            <a:pPr marL="339716" lvl="2" fontAlgn="auto">
              <a:buFont typeface="HP Simplified" pitchFamily="34" charset="0"/>
              <a:buChar char="–"/>
            </a:pPr>
            <a:r>
              <a:rPr lang="en-GB" sz="1050" dirty="0"/>
              <a:t>Intel Core 2 Duo Processor T9400 with 2.53 GHz and 3 MB cache</a:t>
            </a:r>
          </a:p>
          <a:p>
            <a:pPr marL="339716" lvl="2" fontAlgn="auto">
              <a:buFont typeface="HP Simplified" pitchFamily="34" charset="0"/>
              <a:buChar char="–"/>
            </a:pPr>
            <a:r>
              <a:rPr lang="en-GB" sz="1050" dirty="0"/>
              <a:t>Citrix module has 4 GB of DDR3-800 dual-channel memory installed</a:t>
            </a:r>
          </a:p>
          <a:p>
            <a:pPr marL="339716" lvl="2" fontAlgn="auto">
              <a:buFont typeface="HP Simplified" pitchFamily="34" charset="0"/>
              <a:buChar char="–"/>
            </a:pPr>
            <a:r>
              <a:rPr lang="en-GB" sz="1050" dirty="0"/>
              <a:t>VMware module has 8 GB of DDR3-800 dual-channel memory installed</a:t>
            </a:r>
          </a:p>
          <a:p>
            <a:pPr marL="339716" lvl="2" fontAlgn="auto">
              <a:buFont typeface="HP Simplified" pitchFamily="34" charset="0"/>
              <a:buChar char="–"/>
            </a:pPr>
            <a:r>
              <a:rPr lang="en-GB" sz="1050" dirty="0"/>
              <a:t>500 GB SATA II 7200 RPM hard disk drive</a:t>
            </a:r>
          </a:p>
          <a:p>
            <a:pPr marL="339716" lvl="2" fontAlgn="auto">
              <a:buFont typeface="HP Simplified" pitchFamily="34" charset="0"/>
              <a:buChar char="–"/>
            </a:pPr>
            <a:r>
              <a:rPr lang="en-GB" sz="1050" dirty="0"/>
              <a:t>Internal wire-speed 10 </a:t>
            </a:r>
            <a:r>
              <a:rPr lang="en-GB" sz="1050" dirty="0" err="1"/>
              <a:t>GbE</a:t>
            </a:r>
            <a:r>
              <a:rPr lang="en-GB" sz="1050" dirty="0"/>
              <a:t> ports to the switch backplane</a:t>
            </a:r>
          </a:p>
          <a:p>
            <a:pPr marL="285743" indent="-285743" fontAlgn="auto">
              <a:buFont typeface="Arial" pitchFamily="34" charset="0"/>
              <a:buChar char="•"/>
            </a:pPr>
            <a:endParaRPr lang="en-US" sz="1350" dirty="0">
              <a:solidFill>
                <a:srgbClr val="0096D6"/>
              </a:solidFill>
            </a:endParaRPr>
          </a:p>
        </p:txBody>
      </p:sp>
      <p:pic>
        <p:nvPicPr>
          <p:cNvPr id="11" name="Picture 10" descr="moduleVMwar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3642" y="1425735"/>
            <a:ext cx="2898452" cy="488321"/>
          </a:xfrm>
          <a:prstGeom prst="rect">
            <a:avLst/>
          </a:prstGeom>
        </p:spPr>
      </p:pic>
      <p:pic>
        <p:nvPicPr>
          <p:cNvPr id="12" name="Picture 11" descr="moduleCitrix.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3642" y="2859939"/>
            <a:ext cx="2898452" cy="469273"/>
          </a:xfrm>
          <a:prstGeom prst="rect">
            <a:avLst/>
          </a:prstGeom>
        </p:spPr>
      </p:pic>
      <p:sp>
        <p:nvSpPr>
          <p:cNvPr id="13" name="TextBox 12"/>
          <p:cNvSpPr txBox="1"/>
          <p:nvPr/>
        </p:nvSpPr>
        <p:spPr>
          <a:xfrm>
            <a:off x="333642" y="1179514"/>
            <a:ext cx="2898452" cy="242372"/>
          </a:xfrm>
          <a:prstGeom prst="rect">
            <a:avLst/>
          </a:prstGeom>
          <a:noFill/>
        </p:spPr>
        <p:txBody>
          <a:bodyPr wrap="square" lIns="91438" tIns="45719" rIns="91438" bIns="45719" rtlCol="0">
            <a:spAutoFit/>
          </a:bodyPr>
          <a:lstStyle/>
          <a:p>
            <a:pPr algn="ctr" defTabSz="685800" fontAlgn="auto">
              <a:spcBef>
                <a:spcPts val="0"/>
              </a:spcBef>
              <a:spcAft>
                <a:spcPts val="0"/>
              </a:spcAft>
              <a:defRPr/>
            </a:pPr>
            <a:r>
              <a:rPr lang="en-US" sz="975" dirty="0">
                <a:solidFill>
                  <a:srgbClr val="0096D6"/>
                </a:solidFill>
                <a:latin typeface="HP Simplified" pitchFamily="34" charset="0"/>
              </a:rPr>
              <a:t>HP Services </a:t>
            </a:r>
            <a:r>
              <a:rPr lang="en-US" sz="975" dirty="0" err="1">
                <a:solidFill>
                  <a:srgbClr val="0096D6"/>
                </a:solidFill>
                <a:latin typeface="HP Simplified" pitchFamily="34" charset="0"/>
              </a:rPr>
              <a:t>zl</a:t>
            </a:r>
            <a:r>
              <a:rPr lang="en-US" sz="975" dirty="0">
                <a:solidFill>
                  <a:srgbClr val="0096D6"/>
                </a:solidFill>
                <a:latin typeface="HP Simplified" pitchFamily="34" charset="0"/>
              </a:rPr>
              <a:t> Module for </a:t>
            </a:r>
            <a:r>
              <a:rPr lang="en-US" sz="975" dirty="0" err="1">
                <a:solidFill>
                  <a:srgbClr val="0096D6"/>
                </a:solidFill>
                <a:latin typeface="HP Simplified" pitchFamily="34" charset="0"/>
              </a:rPr>
              <a:t>Vmware</a:t>
            </a:r>
            <a:r>
              <a:rPr lang="en-US" sz="975" dirty="0">
                <a:solidFill>
                  <a:srgbClr val="0096D6"/>
                </a:solidFill>
                <a:latin typeface="HP Simplified" pitchFamily="34" charset="0"/>
              </a:rPr>
              <a:t> </a:t>
            </a:r>
            <a:r>
              <a:rPr lang="en-US" sz="975" dirty="0" err="1">
                <a:solidFill>
                  <a:srgbClr val="0096D6"/>
                </a:solidFill>
                <a:latin typeface="HP Simplified" pitchFamily="34" charset="0"/>
              </a:rPr>
              <a:t>vSphere</a:t>
            </a:r>
            <a:r>
              <a:rPr lang="en-US" sz="975" dirty="0">
                <a:solidFill>
                  <a:srgbClr val="0096D6"/>
                </a:solidFill>
                <a:latin typeface="HP Simplified" pitchFamily="34" charset="0"/>
              </a:rPr>
              <a:t> 5.0</a:t>
            </a:r>
          </a:p>
        </p:txBody>
      </p:sp>
      <p:sp>
        <p:nvSpPr>
          <p:cNvPr id="14" name="TextBox 13"/>
          <p:cNvSpPr txBox="1"/>
          <p:nvPr/>
        </p:nvSpPr>
        <p:spPr>
          <a:xfrm>
            <a:off x="420139" y="2615467"/>
            <a:ext cx="2898452" cy="392413"/>
          </a:xfrm>
          <a:prstGeom prst="rect">
            <a:avLst/>
          </a:prstGeom>
          <a:noFill/>
        </p:spPr>
        <p:txBody>
          <a:bodyPr wrap="square" lIns="91438" tIns="45719" rIns="91438" bIns="45719" rtlCol="0">
            <a:spAutoFit/>
          </a:bodyPr>
          <a:lstStyle/>
          <a:p>
            <a:pPr algn="ctr" defTabSz="685800" fontAlgn="auto">
              <a:spcBef>
                <a:spcPts val="0"/>
              </a:spcBef>
              <a:spcAft>
                <a:spcPts val="0"/>
              </a:spcAft>
              <a:defRPr/>
            </a:pPr>
            <a:r>
              <a:rPr lang="en-US" sz="975" dirty="0">
                <a:solidFill>
                  <a:srgbClr val="0096D6"/>
                </a:solidFill>
                <a:latin typeface="HP Simplified" pitchFamily="34" charset="0"/>
              </a:rPr>
              <a:t>HP Services </a:t>
            </a:r>
            <a:r>
              <a:rPr lang="en-US" sz="975" dirty="0" err="1">
                <a:solidFill>
                  <a:srgbClr val="0096D6"/>
                </a:solidFill>
                <a:latin typeface="HP Simplified" pitchFamily="34" charset="0"/>
              </a:rPr>
              <a:t>zl</a:t>
            </a:r>
            <a:r>
              <a:rPr lang="en-US" sz="975" dirty="0">
                <a:solidFill>
                  <a:srgbClr val="0096D6"/>
                </a:solidFill>
                <a:latin typeface="HP Simplified" pitchFamily="34" charset="0"/>
              </a:rPr>
              <a:t> Module for Citrix </a:t>
            </a:r>
            <a:r>
              <a:rPr lang="en-US" sz="975" dirty="0" err="1">
                <a:solidFill>
                  <a:srgbClr val="0096D6"/>
                </a:solidFill>
                <a:latin typeface="HP Simplified" pitchFamily="34" charset="0"/>
              </a:rPr>
              <a:t>XenServer</a:t>
            </a:r>
            <a:r>
              <a:rPr lang="en-US" sz="975" dirty="0">
                <a:solidFill>
                  <a:srgbClr val="0096D6"/>
                </a:solidFill>
                <a:latin typeface="HP Simplified" pitchFamily="34" charset="0"/>
              </a:rPr>
              <a:t> 5.6 SP2</a:t>
            </a:r>
          </a:p>
        </p:txBody>
      </p:sp>
      <p:sp>
        <p:nvSpPr>
          <p:cNvPr id="15" name="TextBox 14"/>
          <p:cNvSpPr txBox="1"/>
          <p:nvPr/>
        </p:nvSpPr>
        <p:spPr>
          <a:xfrm>
            <a:off x="405915" y="3584334"/>
            <a:ext cx="2724742" cy="392413"/>
          </a:xfrm>
          <a:prstGeom prst="rect">
            <a:avLst/>
          </a:prstGeom>
          <a:noFill/>
        </p:spPr>
        <p:txBody>
          <a:bodyPr wrap="square" lIns="91438" tIns="45719" rIns="91438" bIns="45719" rtlCol="0">
            <a:spAutoFit/>
          </a:bodyPr>
          <a:lstStyle/>
          <a:p>
            <a:pPr algn="ctr" defTabSz="685800" fontAlgn="auto">
              <a:spcBef>
                <a:spcPts val="0"/>
              </a:spcBef>
              <a:spcAft>
                <a:spcPts val="0"/>
              </a:spcAft>
              <a:defRPr/>
            </a:pPr>
            <a:r>
              <a:rPr lang="en-US" sz="975" b="1" dirty="0">
                <a:solidFill>
                  <a:srgbClr val="0096D6"/>
                </a:solidFill>
                <a:latin typeface="HP Simplified" pitchFamily="34" charset="0"/>
              </a:rPr>
              <a:t>HP Networking Lifetime Warranty</a:t>
            </a:r>
          </a:p>
          <a:p>
            <a:pPr algn="ctr" defTabSz="685800" fontAlgn="auto">
              <a:spcBef>
                <a:spcPts val="0"/>
              </a:spcBef>
              <a:spcAft>
                <a:spcPts val="0"/>
              </a:spcAft>
              <a:defRPr/>
            </a:pPr>
            <a:r>
              <a:rPr lang="en-US" sz="975" b="1" dirty="0">
                <a:solidFill>
                  <a:srgbClr val="0096D6"/>
                </a:solidFill>
                <a:latin typeface="HP Simplified" pitchFamily="34" charset="0"/>
              </a:rPr>
              <a:t>(HDD limited to 5 years)</a:t>
            </a:r>
          </a:p>
        </p:txBody>
      </p:sp>
    </p:spTree>
    <p:extLst>
      <p:ext uri="{BB962C8B-B14F-4D97-AF65-F5344CB8AC3E}">
        <p14:creationId xmlns:p14="http://schemas.microsoft.com/office/powerpoint/2010/main" val="11497206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9567" y="1892213"/>
            <a:ext cx="1162163" cy="694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331470" y="235064"/>
            <a:ext cx="8426215" cy="430887"/>
          </a:xfrm>
        </p:spPr>
        <p:txBody>
          <a:bodyPr/>
          <a:lstStyle/>
          <a:p>
            <a:r>
              <a:rPr lang="en-US" sz="2400" dirty="0"/>
              <a:t>HP MSR Survivable Branch Communication Modules</a:t>
            </a:r>
            <a:br>
              <a:rPr lang="en-US" sz="2400" dirty="0"/>
            </a:br>
            <a:r>
              <a:rPr lang="en-US" sz="2400" dirty="0"/>
              <a:t>for Microsoft </a:t>
            </a:r>
            <a:r>
              <a:rPr lang="en-US" sz="2400" dirty="0" err="1"/>
              <a:t>Lync</a:t>
            </a:r>
            <a:r>
              <a:rPr lang="en-US" sz="2400" dirty="0"/>
              <a:t> 2013</a:t>
            </a:r>
            <a:endParaRPr lang="en-GB" sz="2400" dirty="0"/>
          </a:p>
        </p:txBody>
      </p:sp>
      <p:sp>
        <p:nvSpPr>
          <p:cNvPr id="10" name="Text Placeholder 6"/>
          <p:cNvSpPr txBox="1">
            <a:spLocks/>
          </p:cNvSpPr>
          <p:nvPr/>
        </p:nvSpPr>
        <p:spPr>
          <a:xfrm>
            <a:off x="4330759" y="1248640"/>
            <a:ext cx="4647153" cy="3200190"/>
          </a:xfrm>
          <a:prstGeom prst="rect">
            <a:avLst/>
          </a:prstGeom>
        </p:spPr>
        <p:txBody>
          <a:bodyPr lIns="91438" tIns="45719" rIns="91438" bIns="45719"/>
          <a:lst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2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2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lnSpc>
                <a:spcPct val="110000"/>
              </a:lnSpc>
              <a:spcAft>
                <a:spcPts val="600"/>
              </a:spcAft>
            </a:pPr>
            <a:r>
              <a:rPr lang="en-US" sz="1350" dirty="0">
                <a:solidFill>
                  <a:srgbClr val="0096D6"/>
                </a:solidFill>
              </a:rPr>
              <a:t>All the benefits of a SIP media gateway</a:t>
            </a:r>
          </a:p>
          <a:p>
            <a:pPr fontAlgn="auto">
              <a:lnSpc>
                <a:spcPct val="110000"/>
              </a:lnSpc>
              <a:spcAft>
                <a:spcPts val="600"/>
              </a:spcAft>
            </a:pPr>
            <a:r>
              <a:rPr lang="en-US" sz="1350" dirty="0">
                <a:solidFill>
                  <a:srgbClr val="0096D6"/>
                </a:solidFill>
              </a:rPr>
              <a:t>Plus survivability for </a:t>
            </a:r>
            <a:r>
              <a:rPr lang="en-US" sz="1350" dirty="0" err="1">
                <a:solidFill>
                  <a:srgbClr val="0096D6"/>
                </a:solidFill>
              </a:rPr>
              <a:t>Lync</a:t>
            </a:r>
            <a:r>
              <a:rPr lang="en-US" sz="1350" dirty="0">
                <a:solidFill>
                  <a:srgbClr val="0096D6"/>
                </a:solidFill>
              </a:rPr>
              <a:t> users at the branch</a:t>
            </a:r>
          </a:p>
          <a:p>
            <a:pPr marL="285743" lvl="1" indent="-285743" fontAlgn="auto">
              <a:lnSpc>
                <a:spcPct val="110000"/>
              </a:lnSpc>
              <a:spcAft>
                <a:spcPts val="600"/>
              </a:spcAft>
              <a:buFont typeface="Arial"/>
              <a:buChar char="•"/>
            </a:pPr>
            <a:r>
              <a:rPr lang="en-US" sz="1425" dirty="0"/>
              <a:t>Microsoft </a:t>
            </a:r>
            <a:r>
              <a:rPr lang="en-US" sz="1425" dirty="0" err="1"/>
              <a:t>Lync</a:t>
            </a:r>
            <a:r>
              <a:rPr lang="en-US" sz="1425" dirty="0"/>
              <a:t> Survivable Branch Appliance (SBA) software runs on HP MSR OAP module  </a:t>
            </a:r>
          </a:p>
          <a:p>
            <a:pPr marL="285743" lvl="1" indent="-285743" fontAlgn="auto">
              <a:lnSpc>
                <a:spcPct val="110000"/>
              </a:lnSpc>
              <a:spcAft>
                <a:spcPts val="600"/>
              </a:spcAft>
              <a:buFont typeface="Arial"/>
              <a:buChar char="•"/>
            </a:pPr>
            <a:r>
              <a:rPr lang="en-US" sz="1425" dirty="0"/>
              <a:t>Various HP MSR OAP modules for scalability</a:t>
            </a:r>
          </a:p>
          <a:p>
            <a:pPr marL="455602" lvl="2" indent="-285743" fontAlgn="auto">
              <a:lnSpc>
                <a:spcPct val="110000"/>
              </a:lnSpc>
              <a:spcAft>
                <a:spcPts val="600"/>
              </a:spcAft>
            </a:pPr>
            <a:r>
              <a:rPr lang="en-US" sz="1050" dirty="0"/>
              <a:t>Small</a:t>
            </a:r>
          </a:p>
          <a:p>
            <a:pPr marL="455602" lvl="2" indent="-285743" fontAlgn="auto">
              <a:lnSpc>
                <a:spcPct val="110000"/>
              </a:lnSpc>
              <a:spcAft>
                <a:spcPts val="600"/>
              </a:spcAft>
            </a:pPr>
            <a:r>
              <a:rPr lang="en-US" sz="1050" dirty="0"/>
              <a:t>Medium</a:t>
            </a:r>
          </a:p>
          <a:p>
            <a:pPr marL="455602" lvl="2" indent="-285743" fontAlgn="auto">
              <a:lnSpc>
                <a:spcPct val="110000"/>
              </a:lnSpc>
              <a:spcAft>
                <a:spcPts val="600"/>
              </a:spcAft>
            </a:pPr>
            <a:r>
              <a:rPr lang="en-US" sz="1050" dirty="0"/>
              <a:t>Large</a:t>
            </a:r>
          </a:p>
        </p:txBody>
      </p:sp>
      <p:cxnSp>
        <p:nvCxnSpPr>
          <p:cNvPr id="14" name="Straight Connector 13"/>
          <p:cNvCxnSpPr/>
          <p:nvPr/>
        </p:nvCxnSpPr>
        <p:spPr>
          <a:xfrm flipH="1">
            <a:off x="1556271" y="1769254"/>
            <a:ext cx="322998" cy="308335"/>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651703" y="2496042"/>
            <a:ext cx="550567" cy="572622"/>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2549012" y="2268463"/>
            <a:ext cx="658960" cy="744845"/>
          </a:xfrm>
          <a:prstGeom prst="line">
            <a:avLst/>
          </a:prstGeom>
          <a:ln w="12700" cmpd="sng">
            <a:solidFill>
              <a:srgbClr val="0098F6"/>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2671701" y="2363900"/>
            <a:ext cx="690430" cy="649408"/>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618173" y="2290480"/>
            <a:ext cx="502057" cy="276997"/>
          </a:xfrm>
          <a:prstGeom prst="rect">
            <a:avLst/>
          </a:prstGeom>
          <a:noFill/>
        </p:spPr>
        <p:txBody>
          <a:bodyPr wrap="none" lIns="91438" tIns="45719" rIns="91438" bIns="45719" rtlCol="0">
            <a:spAutoFit/>
          </a:bodyPr>
          <a:lstStyle/>
          <a:p>
            <a:pPr algn="ctr" defTabSz="685800" fontAlgn="auto">
              <a:spcBef>
                <a:spcPts val="0"/>
              </a:spcBef>
              <a:spcAft>
                <a:spcPts val="0"/>
              </a:spcAft>
            </a:pPr>
            <a:r>
              <a:rPr lang="en-US" sz="1200" dirty="0">
                <a:solidFill>
                  <a:srgbClr val="0096D6"/>
                </a:solidFill>
                <a:latin typeface="HP Simplified" pitchFamily="34" charset="0"/>
              </a:rPr>
              <a:t>FXO</a:t>
            </a:r>
          </a:p>
        </p:txBody>
      </p:sp>
      <p:sp>
        <p:nvSpPr>
          <p:cNvPr id="27" name="TextBox 26"/>
          <p:cNvSpPr txBox="1"/>
          <p:nvPr/>
        </p:nvSpPr>
        <p:spPr>
          <a:xfrm>
            <a:off x="2990859" y="2583551"/>
            <a:ext cx="1010209" cy="276997"/>
          </a:xfrm>
          <a:prstGeom prst="rect">
            <a:avLst/>
          </a:prstGeom>
          <a:noFill/>
        </p:spPr>
        <p:txBody>
          <a:bodyPr wrap="none" lIns="91438" tIns="45719" rIns="91438" bIns="45719" rtlCol="0">
            <a:spAutoFit/>
          </a:bodyPr>
          <a:lstStyle/>
          <a:p>
            <a:pPr algn="ctr" defTabSz="685800" fontAlgn="auto">
              <a:spcBef>
                <a:spcPts val="0"/>
              </a:spcBef>
              <a:spcAft>
                <a:spcPts val="0"/>
              </a:spcAft>
            </a:pPr>
            <a:r>
              <a:rPr lang="en-US" sz="1200" dirty="0">
                <a:solidFill>
                  <a:srgbClr val="0096D6"/>
                </a:solidFill>
                <a:latin typeface="HP Simplified" pitchFamily="34" charset="0"/>
              </a:rPr>
              <a:t>Voice T1/E1</a:t>
            </a:r>
          </a:p>
        </p:txBody>
      </p:sp>
      <p:sp>
        <p:nvSpPr>
          <p:cNvPr id="30" name="TextBox 29"/>
          <p:cNvSpPr txBox="1"/>
          <p:nvPr/>
        </p:nvSpPr>
        <p:spPr>
          <a:xfrm>
            <a:off x="3043741" y="3414772"/>
            <a:ext cx="1257520" cy="461663"/>
          </a:xfrm>
          <a:prstGeom prst="rect">
            <a:avLst/>
          </a:prstGeom>
          <a:noFill/>
        </p:spPr>
        <p:txBody>
          <a:bodyPr wrap="none" lIns="91438" tIns="45719" rIns="91438" bIns="45719" rtlCol="0">
            <a:spAutoFit/>
          </a:bodyPr>
          <a:lstStyle/>
          <a:p>
            <a:pPr algn="ctr" defTabSz="685800" fontAlgn="auto">
              <a:spcBef>
                <a:spcPts val="0"/>
              </a:spcBef>
              <a:spcAft>
                <a:spcPts val="0"/>
              </a:spcAft>
            </a:pPr>
            <a:r>
              <a:rPr lang="en-US" sz="1200" dirty="0">
                <a:solidFill>
                  <a:prstClr val="black"/>
                </a:solidFill>
                <a:latin typeface="HP Simplified" pitchFamily="34" charset="0"/>
              </a:rPr>
              <a:t>HP MSR Series</a:t>
            </a:r>
          </a:p>
          <a:p>
            <a:pPr algn="ctr" defTabSz="685800" fontAlgn="auto">
              <a:spcBef>
                <a:spcPts val="0"/>
              </a:spcBef>
              <a:spcAft>
                <a:spcPts val="0"/>
              </a:spcAft>
            </a:pPr>
            <a:r>
              <a:rPr lang="en-US" sz="1200" dirty="0">
                <a:solidFill>
                  <a:prstClr val="black"/>
                </a:solidFill>
                <a:latin typeface="HP Simplified" pitchFamily="34" charset="0"/>
              </a:rPr>
              <a:t>Router</a:t>
            </a:r>
          </a:p>
        </p:txBody>
      </p:sp>
      <p:cxnSp>
        <p:nvCxnSpPr>
          <p:cNvPr id="31" name="Straight Connector 30"/>
          <p:cNvCxnSpPr/>
          <p:nvPr/>
        </p:nvCxnSpPr>
        <p:spPr>
          <a:xfrm>
            <a:off x="3459040" y="4036131"/>
            <a:ext cx="0" cy="338023"/>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796225" y="3438038"/>
            <a:ext cx="0" cy="93462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1832162" y="4034637"/>
            <a:ext cx="2053872"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984588" y="3439109"/>
            <a:ext cx="1655248" cy="77772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1431476" y="3439109"/>
            <a:ext cx="1215496" cy="78214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H="1">
            <a:off x="2150883" y="4031463"/>
            <a:ext cx="3318" cy="34395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4" name="Group 33"/>
          <p:cNvGrpSpPr/>
          <p:nvPr/>
        </p:nvGrpSpPr>
        <p:grpSpPr>
          <a:xfrm>
            <a:off x="1782433" y="1444707"/>
            <a:ext cx="273728" cy="438962"/>
            <a:chOff x="4349751" y="3509963"/>
            <a:chExt cx="873124" cy="1400176"/>
          </a:xfrm>
          <a:solidFill>
            <a:schemeClr val="accent1"/>
          </a:solidFill>
        </p:grpSpPr>
        <p:sp>
          <p:nvSpPr>
            <p:cNvPr id="35" name="Freeform 54"/>
            <p:cNvSpPr>
              <a:spLocks/>
            </p:cNvSpPr>
            <p:nvPr/>
          </p:nvSpPr>
          <p:spPr bwMode="auto">
            <a:xfrm>
              <a:off x="4349751" y="3509963"/>
              <a:ext cx="569912" cy="954088"/>
            </a:xfrm>
            <a:custGeom>
              <a:avLst/>
              <a:gdLst/>
              <a:ahLst/>
              <a:cxnLst>
                <a:cxn ang="0">
                  <a:pos x="64" y="102"/>
                </a:cxn>
                <a:cxn ang="0">
                  <a:pos x="150" y="102"/>
                </a:cxn>
                <a:cxn ang="0">
                  <a:pos x="150" y="18"/>
                </a:cxn>
                <a:cxn ang="0">
                  <a:pos x="132" y="0"/>
                </a:cxn>
                <a:cxn ang="0">
                  <a:pos x="0" y="0"/>
                </a:cxn>
                <a:cxn ang="0">
                  <a:pos x="0" y="29"/>
                </a:cxn>
                <a:cxn ang="0">
                  <a:pos x="117" y="29"/>
                </a:cxn>
                <a:cxn ang="0">
                  <a:pos x="117" y="46"/>
                </a:cxn>
                <a:cxn ang="0">
                  <a:pos x="0" y="46"/>
                </a:cxn>
                <a:cxn ang="0">
                  <a:pos x="0" y="69"/>
                </a:cxn>
                <a:cxn ang="0">
                  <a:pos x="117" y="69"/>
                </a:cxn>
                <a:cxn ang="0">
                  <a:pos x="117" y="86"/>
                </a:cxn>
                <a:cxn ang="0">
                  <a:pos x="0" y="86"/>
                </a:cxn>
                <a:cxn ang="0">
                  <a:pos x="0" y="234"/>
                </a:cxn>
                <a:cxn ang="0">
                  <a:pos x="18" y="252"/>
                </a:cxn>
                <a:cxn ang="0">
                  <a:pos x="64" y="252"/>
                </a:cxn>
                <a:cxn ang="0">
                  <a:pos x="64" y="102"/>
                </a:cxn>
              </a:cxnLst>
              <a:rect l="0" t="0" r="r" b="b"/>
              <a:pathLst>
                <a:path w="150" h="252">
                  <a:moveTo>
                    <a:pt x="64" y="102"/>
                  </a:moveTo>
                  <a:cubicBezTo>
                    <a:pt x="150" y="102"/>
                    <a:pt x="150" y="102"/>
                    <a:pt x="150" y="102"/>
                  </a:cubicBezTo>
                  <a:cubicBezTo>
                    <a:pt x="150" y="18"/>
                    <a:pt x="150" y="18"/>
                    <a:pt x="150" y="18"/>
                  </a:cubicBezTo>
                  <a:cubicBezTo>
                    <a:pt x="150" y="8"/>
                    <a:pt x="142" y="0"/>
                    <a:pt x="132" y="0"/>
                  </a:cubicBezTo>
                  <a:cubicBezTo>
                    <a:pt x="0" y="0"/>
                    <a:pt x="0" y="0"/>
                    <a:pt x="0" y="0"/>
                  </a:cubicBezTo>
                  <a:cubicBezTo>
                    <a:pt x="0" y="29"/>
                    <a:pt x="0" y="29"/>
                    <a:pt x="0" y="29"/>
                  </a:cubicBezTo>
                  <a:cubicBezTo>
                    <a:pt x="117" y="29"/>
                    <a:pt x="117" y="29"/>
                    <a:pt x="117" y="29"/>
                  </a:cubicBezTo>
                  <a:cubicBezTo>
                    <a:pt x="117" y="46"/>
                    <a:pt x="117" y="46"/>
                    <a:pt x="117" y="46"/>
                  </a:cubicBezTo>
                  <a:cubicBezTo>
                    <a:pt x="0" y="46"/>
                    <a:pt x="0" y="46"/>
                    <a:pt x="0" y="46"/>
                  </a:cubicBezTo>
                  <a:cubicBezTo>
                    <a:pt x="0" y="69"/>
                    <a:pt x="0" y="69"/>
                    <a:pt x="0" y="69"/>
                  </a:cubicBezTo>
                  <a:cubicBezTo>
                    <a:pt x="117" y="69"/>
                    <a:pt x="117" y="69"/>
                    <a:pt x="117" y="69"/>
                  </a:cubicBezTo>
                  <a:cubicBezTo>
                    <a:pt x="117" y="86"/>
                    <a:pt x="117" y="86"/>
                    <a:pt x="117" y="86"/>
                  </a:cubicBezTo>
                  <a:cubicBezTo>
                    <a:pt x="0" y="86"/>
                    <a:pt x="0" y="86"/>
                    <a:pt x="0" y="86"/>
                  </a:cubicBezTo>
                  <a:cubicBezTo>
                    <a:pt x="0" y="234"/>
                    <a:pt x="0" y="234"/>
                    <a:pt x="0" y="234"/>
                  </a:cubicBezTo>
                  <a:cubicBezTo>
                    <a:pt x="0" y="244"/>
                    <a:pt x="8" y="252"/>
                    <a:pt x="18" y="252"/>
                  </a:cubicBezTo>
                  <a:cubicBezTo>
                    <a:pt x="64" y="252"/>
                    <a:pt x="64" y="252"/>
                    <a:pt x="64" y="252"/>
                  </a:cubicBezTo>
                  <a:lnTo>
                    <a:pt x="64" y="10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a:solidFill>
                  <a:prstClr val="black"/>
                </a:solidFill>
                <a:latin typeface="HP Simplified"/>
              </a:endParaRPr>
            </a:p>
          </p:txBody>
        </p:sp>
        <p:sp>
          <p:nvSpPr>
            <p:cNvPr id="36" name="Freeform 55"/>
            <p:cNvSpPr>
              <a:spLocks/>
            </p:cNvSpPr>
            <p:nvPr/>
          </p:nvSpPr>
          <p:spPr bwMode="auto">
            <a:xfrm>
              <a:off x="4654550" y="3956051"/>
              <a:ext cx="568325" cy="954088"/>
            </a:xfrm>
            <a:custGeom>
              <a:avLst/>
              <a:gdLst/>
              <a:ahLst/>
              <a:cxnLst>
                <a:cxn ang="0">
                  <a:pos x="132" y="0"/>
                </a:cxn>
                <a:cxn ang="0">
                  <a:pos x="0" y="0"/>
                </a:cxn>
                <a:cxn ang="0">
                  <a:pos x="0" y="29"/>
                </a:cxn>
                <a:cxn ang="0">
                  <a:pos x="117" y="29"/>
                </a:cxn>
                <a:cxn ang="0">
                  <a:pos x="117" y="46"/>
                </a:cxn>
                <a:cxn ang="0">
                  <a:pos x="0" y="46"/>
                </a:cxn>
                <a:cxn ang="0">
                  <a:pos x="0" y="69"/>
                </a:cxn>
                <a:cxn ang="0">
                  <a:pos x="117" y="69"/>
                </a:cxn>
                <a:cxn ang="0">
                  <a:pos x="117" y="86"/>
                </a:cxn>
                <a:cxn ang="0">
                  <a:pos x="0" y="86"/>
                </a:cxn>
                <a:cxn ang="0">
                  <a:pos x="0" y="234"/>
                </a:cxn>
                <a:cxn ang="0">
                  <a:pos x="18" y="252"/>
                </a:cxn>
                <a:cxn ang="0">
                  <a:pos x="150" y="252"/>
                </a:cxn>
                <a:cxn ang="0">
                  <a:pos x="150" y="18"/>
                </a:cxn>
                <a:cxn ang="0">
                  <a:pos x="132" y="0"/>
                </a:cxn>
              </a:cxnLst>
              <a:rect l="0" t="0" r="r" b="b"/>
              <a:pathLst>
                <a:path w="150" h="252">
                  <a:moveTo>
                    <a:pt x="132" y="0"/>
                  </a:moveTo>
                  <a:cubicBezTo>
                    <a:pt x="0" y="0"/>
                    <a:pt x="0" y="0"/>
                    <a:pt x="0" y="0"/>
                  </a:cubicBezTo>
                  <a:cubicBezTo>
                    <a:pt x="0" y="29"/>
                    <a:pt x="0" y="29"/>
                    <a:pt x="0" y="29"/>
                  </a:cubicBezTo>
                  <a:cubicBezTo>
                    <a:pt x="117" y="29"/>
                    <a:pt x="117" y="29"/>
                    <a:pt x="117" y="29"/>
                  </a:cubicBezTo>
                  <a:cubicBezTo>
                    <a:pt x="117" y="46"/>
                    <a:pt x="117" y="46"/>
                    <a:pt x="117" y="46"/>
                  </a:cubicBezTo>
                  <a:cubicBezTo>
                    <a:pt x="0" y="46"/>
                    <a:pt x="0" y="46"/>
                    <a:pt x="0" y="46"/>
                  </a:cubicBezTo>
                  <a:cubicBezTo>
                    <a:pt x="0" y="69"/>
                    <a:pt x="0" y="69"/>
                    <a:pt x="0" y="69"/>
                  </a:cubicBezTo>
                  <a:cubicBezTo>
                    <a:pt x="117" y="69"/>
                    <a:pt x="117" y="69"/>
                    <a:pt x="117" y="69"/>
                  </a:cubicBezTo>
                  <a:cubicBezTo>
                    <a:pt x="117" y="86"/>
                    <a:pt x="117" y="86"/>
                    <a:pt x="117" y="86"/>
                  </a:cubicBezTo>
                  <a:cubicBezTo>
                    <a:pt x="0" y="86"/>
                    <a:pt x="0" y="86"/>
                    <a:pt x="0" y="86"/>
                  </a:cubicBezTo>
                  <a:cubicBezTo>
                    <a:pt x="0" y="234"/>
                    <a:pt x="0" y="234"/>
                    <a:pt x="0" y="234"/>
                  </a:cubicBezTo>
                  <a:cubicBezTo>
                    <a:pt x="0" y="244"/>
                    <a:pt x="8" y="252"/>
                    <a:pt x="18" y="252"/>
                  </a:cubicBezTo>
                  <a:cubicBezTo>
                    <a:pt x="150" y="252"/>
                    <a:pt x="150" y="252"/>
                    <a:pt x="150" y="252"/>
                  </a:cubicBezTo>
                  <a:cubicBezTo>
                    <a:pt x="150" y="18"/>
                    <a:pt x="150" y="18"/>
                    <a:pt x="150" y="18"/>
                  </a:cubicBezTo>
                  <a:cubicBezTo>
                    <a:pt x="150" y="8"/>
                    <a:pt x="142" y="0"/>
                    <a:pt x="132"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a:solidFill>
                  <a:prstClr val="black"/>
                </a:solidFill>
                <a:latin typeface="HP Simplified"/>
              </a:endParaRPr>
            </a:p>
          </p:txBody>
        </p:sp>
      </p:grpSp>
      <p:grpSp>
        <p:nvGrpSpPr>
          <p:cNvPr id="37" name="Group 36"/>
          <p:cNvGrpSpPr/>
          <p:nvPr/>
        </p:nvGrpSpPr>
        <p:grpSpPr>
          <a:xfrm>
            <a:off x="1557387" y="3009730"/>
            <a:ext cx="1915064" cy="428307"/>
            <a:chOff x="181303" y="2466647"/>
            <a:chExt cx="1284890" cy="202932"/>
          </a:xfrm>
        </p:grpSpPr>
        <p:sp>
          <p:nvSpPr>
            <p:cNvPr id="38" name="Round Diagonal Corner Rectangle 37"/>
            <p:cNvSpPr/>
            <p:nvPr/>
          </p:nvSpPr>
          <p:spPr>
            <a:xfrm flipH="1">
              <a:off x="181303" y="2466647"/>
              <a:ext cx="1284890" cy="202932"/>
            </a:xfrm>
            <a:prstGeom prst="round2DiagRect">
              <a:avLst>
                <a:gd name="adj1" fmla="val 21991"/>
                <a:gd name="adj2" fmla="val 0"/>
              </a:avLst>
            </a:prstGeom>
            <a:solidFill>
              <a:schemeClr val="accent1"/>
            </a:solidFill>
            <a:ln w="571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endParaRPr lang="en-US">
                <a:solidFill>
                  <a:prstClr val="white"/>
                </a:solidFill>
              </a:endParaRPr>
            </a:p>
          </p:txBody>
        </p:sp>
        <p:sp>
          <p:nvSpPr>
            <p:cNvPr id="39" name="Rectangle 41"/>
            <p:cNvSpPr>
              <a:spLocks noChangeArrowheads="1"/>
            </p:cNvSpPr>
            <p:nvPr/>
          </p:nvSpPr>
          <p:spPr bwMode="auto">
            <a:xfrm>
              <a:off x="237137" y="2546322"/>
              <a:ext cx="697035" cy="45719"/>
            </a:xfrm>
            <a:prstGeom prst="rect">
              <a:avLst/>
            </a:prstGeom>
            <a:solidFill>
              <a:srgbClr val="FFFFFF"/>
            </a:solidFill>
            <a:ln w="9525">
              <a:noFill/>
              <a:miter lim="800000"/>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a:solidFill>
                  <a:prstClr val="black"/>
                </a:solidFill>
                <a:latin typeface="HP Simplified"/>
              </a:endParaRPr>
            </a:p>
          </p:txBody>
        </p:sp>
        <p:sp>
          <p:nvSpPr>
            <p:cNvPr id="40" name="Oval 39"/>
            <p:cNvSpPr>
              <a:spLocks noChangeArrowheads="1"/>
            </p:cNvSpPr>
            <p:nvPr/>
          </p:nvSpPr>
          <p:spPr bwMode="auto">
            <a:xfrm>
              <a:off x="1268441" y="2542539"/>
              <a:ext cx="45719" cy="45719"/>
            </a:xfrm>
            <a:prstGeom prst="ellipse">
              <a:avLst/>
            </a:pr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a:solidFill>
                  <a:prstClr val="black"/>
                </a:solidFill>
                <a:latin typeface="HP Simplified"/>
              </a:endParaRPr>
            </a:p>
          </p:txBody>
        </p:sp>
        <p:sp>
          <p:nvSpPr>
            <p:cNvPr id="41" name="Oval 43"/>
            <p:cNvSpPr>
              <a:spLocks noChangeArrowheads="1"/>
            </p:cNvSpPr>
            <p:nvPr/>
          </p:nvSpPr>
          <p:spPr bwMode="auto">
            <a:xfrm>
              <a:off x="1368001" y="2542526"/>
              <a:ext cx="45719" cy="45719"/>
            </a:xfrm>
            <a:prstGeom prst="ellipse">
              <a:avLst/>
            </a:pr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a:solidFill>
                  <a:prstClr val="black"/>
                </a:solidFill>
                <a:latin typeface="HP Simplified"/>
              </a:endParaRPr>
            </a:p>
          </p:txBody>
        </p:sp>
      </p:grpSp>
      <p:sp>
        <p:nvSpPr>
          <p:cNvPr id="76" name="Freeform 11"/>
          <p:cNvSpPr>
            <a:spLocks/>
          </p:cNvSpPr>
          <p:nvPr/>
        </p:nvSpPr>
        <p:spPr bwMode="auto">
          <a:xfrm>
            <a:off x="720083" y="3943358"/>
            <a:ext cx="360450" cy="405141"/>
          </a:xfrm>
          <a:custGeom>
            <a:avLst/>
            <a:gdLst/>
            <a:ahLst/>
            <a:cxnLst>
              <a:cxn ang="0">
                <a:pos x="305" y="295"/>
              </a:cxn>
              <a:cxn ang="0">
                <a:pos x="294" y="284"/>
              </a:cxn>
              <a:cxn ang="0">
                <a:pos x="295" y="284"/>
              </a:cxn>
              <a:cxn ang="0">
                <a:pos x="297" y="282"/>
              </a:cxn>
              <a:cxn ang="0">
                <a:pos x="316" y="262"/>
              </a:cxn>
              <a:cxn ang="0">
                <a:pos x="318" y="260"/>
              </a:cxn>
              <a:cxn ang="0">
                <a:pos x="315" y="244"/>
              </a:cxn>
              <a:cxn ang="0">
                <a:pos x="251" y="192"/>
              </a:cxn>
              <a:cxn ang="0">
                <a:pos x="244" y="189"/>
              </a:cxn>
              <a:cxn ang="0">
                <a:pos x="235" y="194"/>
              </a:cxn>
              <a:cxn ang="0">
                <a:pos x="222" y="208"/>
              </a:cxn>
              <a:cxn ang="0">
                <a:pos x="203" y="216"/>
              </a:cxn>
              <a:cxn ang="0">
                <a:pos x="181" y="208"/>
              </a:cxn>
              <a:cxn ang="0">
                <a:pos x="146" y="174"/>
              </a:cxn>
              <a:cxn ang="0">
                <a:pos x="112" y="138"/>
              </a:cxn>
              <a:cxn ang="0">
                <a:pos x="111" y="98"/>
              </a:cxn>
              <a:cxn ang="0">
                <a:pos x="126" y="84"/>
              </a:cxn>
              <a:cxn ang="0">
                <a:pos x="127" y="68"/>
              </a:cxn>
              <a:cxn ang="0">
                <a:pos x="75" y="4"/>
              </a:cxn>
              <a:cxn ang="0">
                <a:pos x="66" y="0"/>
              </a:cxn>
              <a:cxn ang="0">
                <a:pos x="60" y="1"/>
              </a:cxn>
              <a:cxn ang="0">
                <a:pos x="59" y="3"/>
              </a:cxn>
              <a:cxn ang="0">
                <a:pos x="38" y="22"/>
              </a:cxn>
              <a:cxn ang="0">
                <a:pos x="36" y="24"/>
              </a:cxn>
              <a:cxn ang="0">
                <a:pos x="19" y="80"/>
              </a:cxn>
              <a:cxn ang="0">
                <a:pos x="105" y="208"/>
              </a:cxn>
              <a:cxn ang="0">
                <a:pos x="112" y="215"/>
              </a:cxn>
              <a:cxn ang="0">
                <a:pos x="239" y="300"/>
              </a:cxn>
              <a:cxn ang="0">
                <a:pos x="248" y="301"/>
              </a:cxn>
              <a:cxn ang="0">
                <a:pos x="280" y="293"/>
              </a:cxn>
              <a:cxn ang="0">
                <a:pos x="293" y="306"/>
              </a:cxn>
              <a:cxn ang="0">
                <a:pos x="309" y="333"/>
              </a:cxn>
              <a:cxn ang="0">
                <a:pos x="302" y="344"/>
              </a:cxn>
              <a:cxn ang="0">
                <a:pos x="276" y="349"/>
              </a:cxn>
              <a:cxn ang="0">
                <a:pos x="0" y="349"/>
              </a:cxn>
              <a:cxn ang="0">
                <a:pos x="0" y="365"/>
              </a:cxn>
              <a:cxn ang="0">
                <a:pos x="276" y="365"/>
              </a:cxn>
              <a:cxn ang="0">
                <a:pos x="311" y="358"/>
              </a:cxn>
              <a:cxn ang="0">
                <a:pos x="325" y="333"/>
              </a:cxn>
              <a:cxn ang="0">
                <a:pos x="305" y="295"/>
              </a:cxn>
            </a:cxnLst>
            <a:rect l="0" t="0" r="r" b="b"/>
            <a:pathLst>
              <a:path w="325" h="365">
                <a:moveTo>
                  <a:pt x="305" y="295"/>
                </a:moveTo>
                <a:cubicBezTo>
                  <a:pt x="294" y="284"/>
                  <a:pt x="294" y="284"/>
                  <a:pt x="294" y="284"/>
                </a:cubicBezTo>
                <a:cubicBezTo>
                  <a:pt x="294" y="284"/>
                  <a:pt x="295" y="284"/>
                  <a:pt x="295" y="284"/>
                </a:cubicBezTo>
                <a:cubicBezTo>
                  <a:pt x="297" y="282"/>
                  <a:pt x="297" y="282"/>
                  <a:pt x="297" y="282"/>
                </a:cubicBezTo>
                <a:cubicBezTo>
                  <a:pt x="316" y="262"/>
                  <a:pt x="316" y="262"/>
                  <a:pt x="316" y="262"/>
                </a:cubicBezTo>
                <a:cubicBezTo>
                  <a:pt x="318" y="260"/>
                  <a:pt x="318" y="260"/>
                  <a:pt x="318" y="260"/>
                </a:cubicBezTo>
                <a:cubicBezTo>
                  <a:pt x="321" y="255"/>
                  <a:pt x="320" y="248"/>
                  <a:pt x="315" y="244"/>
                </a:cubicBezTo>
                <a:cubicBezTo>
                  <a:pt x="251" y="192"/>
                  <a:pt x="251" y="192"/>
                  <a:pt x="251" y="192"/>
                </a:cubicBezTo>
                <a:cubicBezTo>
                  <a:pt x="249" y="190"/>
                  <a:pt x="247" y="189"/>
                  <a:pt x="244" y="189"/>
                </a:cubicBezTo>
                <a:cubicBezTo>
                  <a:pt x="240" y="189"/>
                  <a:pt x="236" y="192"/>
                  <a:pt x="235" y="194"/>
                </a:cubicBezTo>
                <a:cubicBezTo>
                  <a:pt x="222" y="208"/>
                  <a:pt x="222" y="208"/>
                  <a:pt x="222" y="208"/>
                </a:cubicBezTo>
                <a:cubicBezTo>
                  <a:pt x="216" y="213"/>
                  <a:pt x="210" y="216"/>
                  <a:pt x="203" y="216"/>
                </a:cubicBezTo>
                <a:cubicBezTo>
                  <a:pt x="195" y="216"/>
                  <a:pt x="188" y="213"/>
                  <a:pt x="181" y="208"/>
                </a:cubicBezTo>
                <a:cubicBezTo>
                  <a:pt x="171" y="199"/>
                  <a:pt x="158" y="187"/>
                  <a:pt x="146" y="174"/>
                </a:cubicBezTo>
                <a:cubicBezTo>
                  <a:pt x="133" y="162"/>
                  <a:pt x="121" y="149"/>
                  <a:pt x="112" y="138"/>
                </a:cubicBezTo>
                <a:cubicBezTo>
                  <a:pt x="101" y="124"/>
                  <a:pt x="101" y="109"/>
                  <a:pt x="111" y="98"/>
                </a:cubicBezTo>
                <a:cubicBezTo>
                  <a:pt x="126" y="84"/>
                  <a:pt x="126" y="84"/>
                  <a:pt x="126" y="84"/>
                </a:cubicBezTo>
                <a:cubicBezTo>
                  <a:pt x="126" y="84"/>
                  <a:pt x="134" y="76"/>
                  <a:pt x="127" y="68"/>
                </a:cubicBezTo>
                <a:cubicBezTo>
                  <a:pt x="75" y="4"/>
                  <a:pt x="75" y="4"/>
                  <a:pt x="75" y="4"/>
                </a:cubicBezTo>
                <a:cubicBezTo>
                  <a:pt x="73" y="1"/>
                  <a:pt x="70" y="0"/>
                  <a:pt x="66" y="0"/>
                </a:cubicBezTo>
                <a:cubicBezTo>
                  <a:pt x="64" y="0"/>
                  <a:pt x="62" y="0"/>
                  <a:pt x="60" y="1"/>
                </a:cubicBezTo>
                <a:cubicBezTo>
                  <a:pt x="59" y="3"/>
                  <a:pt x="59" y="3"/>
                  <a:pt x="59" y="3"/>
                </a:cubicBezTo>
                <a:cubicBezTo>
                  <a:pt x="38" y="22"/>
                  <a:pt x="38" y="22"/>
                  <a:pt x="38" y="22"/>
                </a:cubicBezTo>
                <a:cubicBezTo>
                  <a:pt x="36" y="24"/>
                  <a:pt x="36" y="24"/>
                  <a:pt x="36" y="24"/>
                </a:cubicBezTo>
                <a:cubicBezTo>
                  <a:pt x="30" y="32"/>
                  <a:pt x="14" y="59"/>
                  <a:pt x="19" y="80"/>
                </a:cubicBezTo>
                <a:cubicBezTo>
                  <a:pt x="24" y="99"/>
                  <a:pt x="58" y="159"/>
                  <a:pt x="105" y="208"/>
                </a:cubicBezTo>
                <a:cubicBezTo>
                  <a:pt x="112" y="215"/>
                  <a:pt x="112" y="215"/>
                  <a:pt x="112" y="215"/>
                </a:cubicBezTo>
                <a:cubicBezTo>
                  <a:pt x="160" y="262"/>
                  <a:pt x="220" y="295"/>
                  <a:pt x="239" y="300"/>
                </a:cubicBezTo>
                <a:cubicBezTo>
                  <a:pt x="242" y="301"/>
                  <a:pt x="245" y="301"/>
                  <a:pt x="248" y="301"/>
                </a:cubicBezTo>
                <a:cubicBezTo>
                  <a:pt x="259" y="301"/>
                  <a:pt x="270" y="297"/>
                  <a:pt x="280" y="293"/>
                </a:cubicBezTo>
                <a:cubicBezTo>
                  <a:pt x="293" y="306"/>
                  <a:pt x="293" y="306"/>
                  <a:pt x="293" y="306"/>
                </a:cubicBezTo>
                <a:cubicBezTo>
                  <a:pt x="305" y="318"/>
                  <a:pt x="309" y="328"/>
                  <a:pt x="309" y="333"/>
                </a:cubicBezTo>
                <a:cubicBezTo>
                  <a:pt x="309" y="338"/>
                  <a:pt x="307" y="341"/>
                  <a:pt x="302" y="344"/>
                </a:cubicBezTo>
                <a:cubicBezTo>
                  <a:pt x="297" y="347"/>
                  <a:pt x="288" y="349"/>
                  <a:pt x="276" y="349"/>
                </a:cubicBezTo>
                <a:cubicBezTo>
                  <a:pt x="0" y="349"/>
                  <a:pt x="0" y="349"/>
                  <a:pt x="0" y="349"/>
                </a:cubicBezTo>
                <a:cubicBezTo>
                  <a:pt x="0" y="365"/>
                  <a:pt x="0" y="365"/>
                  <a:pt x="0" y="365"/>
                </a:cubicBezTo>
                <a:cubicBezTo>
                  <a:pt x="276" y="365"/>
                  <a:pt x="276" y="365"/>
                  <a:pt x="276" y="365"/>
                </a:cubicBezTo>
                <a:cubicBezTo>
                  <a:pt x="290" y="365"/>
                  <a:pt x="302" y="363"/>
                  <a:pt x="311" y="358"/>
                </a:cubicBezTo>
                <a:cubicBezTo>
                  <a:pt x="319" y="352"/>
                  <a:pt x="325" y="343"/>
                  <a:pt x="325" y="333"/>
                </a:cubicBezTo>
                <a:cubicBezTo>
                  <a:pt x="325" y="321"/>
                  <a:pt x="318" y="308"/>
                  <a:pt x="305" y="295"/>
                </a:cubicBezTo>
                <a:close/>
              </a:path>
            </a:pathLst>
          </a:custGeom>
          <a:solidFill>
            <a:schemeClr val="accent1"/>
          </a:solidFill>
          <a:ln w="9525">
            <a:noFill/>
            <a:round/>
            <a:headEnd/>
            <a:tailEnd/>
          </a:ln>
        </p:spPr>
        <p:txBody>
          <a:bodyPr vert="horz" wrap="square" lIns="91438" tIns="45719" rIns="91438" bIns="45719" numCol="1" anchor="t" anchorCtr="0" compatLnSpc="1">
            <a:prstTxWarp prst="textNoShape">
              <a:avLst/>
            </a:prstTxWarp>
          </a:bodyPr>
          <a:lstStyle/>
          <a:p>
            <a:pPr defTabSz="685800" fontAlgn="auto">
              <a:spcBef>
                <a:spcPts val="0"/>
              </a:spcBef>
              <a:spcAft>
                <a:spcPts val="0"/>
              </a:spcAft>
            </a:pPr>
            <a:endParaRPr lang="en-US">
              <a:solidFill>
                <a:prstClr val="black"/>
              </a:solidFill>
              <a:latin typeface="HP Simplified"/>
            </a:endParaRPr>
          </a:p>
        </p:txBody>
      </p:sp>
      <p:grpSp>
        <p:nvGrpSpPr>
          <p:cNvPr id="77" name="Group 76"/>
          <p:cNvGrpSpPr/>
          <p:nvPr/>
        </p:nvGrpSpPr>
        <p:grpSpPr>
          <a:xfrm>
            <a:off x="1141129" y="4190347"/>
            <a:ext cx="484795" cy="442899"/>
            <a:chOff x="7848600" y="2252663"/>
            <a:chExt cx="642937" cy="587375"/>
          </a:xfrm>
          <a:solidFill>
            <a:schemeClr val="accent1"/>
          </a:solidFill>
        </p:grpSpPr>
        <p:sp>
          <p:nvSpPr>
            <p:cNvPr id="78" name="Freeform 58"/>
            <p:cNvSpPr>
              <a:spLocks/>
            </p:cNvSpPr>
            <p:nvPr/>
          </p:nvSpPr>
          <p:spPr bwMode="auto">
            <a:xfrm>
              <a:off x="7848600" y="2252663"/>
              <a:ext cx="642937" cy="90488"/>
            </a:xfrm>
            <a:custGeom>
              <a:avLst/>
              <a:gdLst/>
              <a:ahLst/>
              <a:cxnLst>
                <a:cxn ang="0">
                  <a:pos x="376" y="0"/>
                </a:cxn>
                <a:cxn ang="0">
                  <a:pos x="0" y="0"/>
                </a:cxn>
                <a:cxn ang="0">
                  <a:pos x="0" y="56"/>
                </a:cxn>
                <a:cxn ang="0">
                  <a:pos x="400" y="56"/>
                </a:cxn>
                <a:cxn ang="0">
                  <a:pos x="400" y="24"/>
                </a:cxn>
                <a:cxn ang="0">
                  <a:pos x="376" y="0"/>
                </a:cxn>
              </a:cxnLst>
              <a:rect l="0" t="0" r="r" b="b"/>
              <a:pathLst>
                <a:path w="400" h="56">
                  <a:moveTo>
                    <a:pt x="376" y="0"/>
                  </a:moveTo>
                  <a:cubicBezTo>
                    <a:pt x="0" y="0"/>
                    <a:pt x="0" y="0"/>
                    <a:pt x="0" y="0"/>
                  </a:cubicBezTo>
                  <a:cubicBezTo>
                    <a:pt x="0" y="56"/>
                    <a:pt x="0" y="56"/>
                    <a:pt x="0" y="56"/>
                  </a:cubicBezTo>
                  <a:cubicBezTo>
                    <a:pt x="400" y="56"/>
                    <a:pt x="400" y="56"/>
                    <a:pt x="400" y="56"/>
                  </a:cubicBezTo>
                  <a:cubicBezTo>
                    <a:pt x="400" y="24"/>
                    <a:pt x="400" y="24"/>
                    <a:pt x="400" y="24"/>
                  </a:cubicBezTo>
                  <a:cubicBezTo>
                    <a:pt x="400" y="11"/>
                    <a:pt x="389" y="0"/>
                    <a:pt x="376"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a:solidFill>
                  <a:prstClr val="black"/>
                </a:solidFill>
                <a:latin typeface="HP Simplified"/>
              </a:endParaRPr>
            </a:p>
          </p:txBody>
        </p:sp>
        <p:sp>
          <p:nvSpPr>
            <p:cNvPr id="79" name="Freeform 59"/>
            <p:cNvSpPr>
              <a:spLocks noEditPoints="1"/>
            </p:cNvSpPr>
            <p:nvPr/>
          </p:nvSpPr>
          <p:spPr bwMode="auto">
            <a:xfrm>
              <a:off x="7848600" y="2362200"/>
              <a:ext cx="642937" cy="477838"/>
            </a:xfrm>
            <a:custGeom>
              <a:avLst/>
              <a:gdLst/>
              <a:ahLst/>
              <a:cxnLst>
                <a:cxn ang="0">
                  <a:pos x="0" y="124"/>
                </a:cxn>
                <a:cxn ang="0">
                  <a:pos x="24" y="148"/>
                </a:cxn>
                <a:cxn ang="0">
                  <a:pos x="56" y="148"/>
                </a:cxn>
                <a:cxn ang="0">
                  <a:pos x="74" y="148"/>
                </a:cxn>
                <a:cxn ang="0">
                  <a:pos x="74" y="184"/>
                </a:cxn>
                <a:cxn ang="0">
                  <a:pos x="74" y="200"/>
                </a:cxn>
                <a:cxn ang="0">
                  <a:pos x="170" y="296"/>
                </a:cxn>
                <a:cxn ang="0">
                  <a:pos x="186" y="296"/>
                </a:cxn>
                <a:cxn ang="0">
                  <a:pos x="326" y="296"/>
                </a:cxn>
                <a:cxn ang="0">
                  <a:pos x="326" y="148"/>
                </a:cxn>
                <a:cxn ang="0">
                  <a:pos x="344" y="148"/>
                </a:cxn>
                <a:cxn ang="0">
                  <a:pos x="400" y="148"/>
                </a:cxn>
                <a:cxn ang="0">
                  <a:pos x="400" y="0"/>
                </a:cxn>
                <a:cxn ang="0">
                  <a:pos x="0" y="0"/>
                </a:cxn>
                <a:cxn ang="0">
                  <a:pos x="0" y="124"/>
                </a:cxn>
                <a:cxn ang="0">
                  <a:pos x="170" y="272"/>
                </a:cxn>
                <a:cxn ang="0">
                  <a:pos x="98" y="200"/>
                </a:cxn>
                <a:cxn ang="0">
                  <a:pos x="170" y="200"/>
                </a:cxn>
                <a:cxn ang="0">
                  <a:pos x="170" y="272"/>
                </a:cxn>
                <a:cxn ang="0">
                  <a:pos x="186" y="276"/>
                </a:cxn>
                <a:cxn ang="0">
                  <a:pos x="186" y="200"/>
                </a:cxn>
                <a:cxn ang="0">
                  <a:pos x="170" y="184"/>
                </a:cxn>
                <a:cxn ang="0">
                  <a:pos x="94" y="184"/>
                </a:cxn>
                <a:cxn ang="0">
                  <a:pos x="94" y="80"/>
                </a:cxn>
                <a:cxn ang="0">
                  <a:pos x="96" y="80"/>
                </a:cxn>
                <a:cxn ang="0">
                  <a:pos x="304" y="80"/>
                </a:cxn>
                <a:cxn ang="0">
                  <a:pos x="306" y="80"/>
                </a:cxn>
                <a:cxn ang="0">
                  <a:pos x="306" y="276"/>
                </a:cxn>
                <a:cxn ang="0">
                  <a:pos x="186" y="276"/>
                </a:cxn>
              </a:cxnLst>
              <a:rect l="0" t="0" r="r" b="b"/>
              <a:pathLst>
                <a:path w="400" h="296">
                  <a:moveTo>
                    <a:pt x="0" y="124"/>
                  </a:moveTo>
                  <a:cubicBezTo>
                    <a:pt x="0" y="137"/>
                    <a:pt x="10" y="148"/>
                    <a:pt x="24" y="148"/>
                  </a:cubicBezTo>
                  <a:cubicBezTo>
                    <a:pt x="56" y="148"/>
                    <a:pt x="56" y="148"/>
                    <a:pt x="56" y="148"/>
                  </a:cubicBezTo>
                  <a:cubicBezTo>
                    <a:pt x="74" y="148"/>
                    <a:pt x="74" y="148"/>
                    <a:pt x="74" y="148"/>
                  </a:cubicBezTo>
                  <a:cubicBezTo>
                    <a:pt x="74" y="184"/>
                    <a:pt x="74" y="184"/>
                    <a:pt x="74" y="184"/>
                  </a:cubicBezTo>
                  <a:cubicBezTo>
                    <a:pt x="74" y="200"/>
                    <a:pt x="74" y="200"/>
                    <a:pt x="74" y="200"/>
                  </a:cubicBezTo>
                  <a:cubicBezTo>
                    <a:pt x="170" y="296"/>
                    <a:pt x="170" y="296"/>
                    <a:pt x="170" y="296"/>
                  </a:cubicBezTo>
                  <a:cubicBezTo>
                    <a:pt x="186" y="296"/>
                    <a:pt x="186" y="296"/>
                    <a:pt x="186" y="296"/>
                  </a:cubicBezTo>
                  <a:cubicBezTo>
                    <a:pt x="326" y="296"/>
                    <a:pt x="326" y="296"/>
                    <a:pt x="326" y="296"/>
                  </a:cubicBezTo>
                  <a:cubicBezTo>
                    <a:pt x="326" y="148"/>
                    <a:pt x="326" y="148"/>
                    <a:pt x="326" y="148"/>
                  </a:cubicBezTo>
                  <a:cubicBezTo>
                    <a:pt x="344" y="148"/>
                    <a:pt x="344" y="148"/>
                    <a:pt x="344" y="148"/>
                  </a:cubicBezTo>
                  <a:cubicBezTo>
                    <a:pt x="400" y="148"/>
                    <a:pt x="400" y="148"/>
                    <a:pt x="400" y="148"/>
                  </a:cubicBezTo>
                  <a:cubicBezTo>
                    <a:pt x="400" y="0"/>
                    <a:pt x="400" y="0"/>
                    <a:pt x="400" y="0"/>
                  </a:cubicBezTo>
                  <a:cubicBezTo>
                    <a:pt x="0" y="0"/>
                    <a:pt x="0" y="0"/>
                    <a:pt x="0" y="0"/>
                  </a:cubicBezTo>
                  <a:lnTo>
                    <a:pt x="0" y="124"/>
                  </a:lnTo>
                  <a:close/>
                  <a:moveTo>
                    <a:pt x="170" y="272"/>
                  </a:moveTo>
                  <a:cubicBezTo>
                    <a:pt x="98" y="200"/>
                    <a:pt x="98" y="200"/>
                    <a:pt x="98" y="200"/>
                  </a:cubicBezTo>
                  <a:cubicBezTo>
                    <a:pt x="170" y="200"/>
                    <a:pt x="170" y="200"/>
                    <a:pt x="170" y="200"/>
                  </a:cubicBezTo>
                  <a:lnTo>
                    <a:pt x="170" y="272"/>
                  </a:lnTo>
                  <a:close/>
                  <a:moveTo>
                    <a:pt x="186" y="276"/>
                  </a:moveTo>
                  <a:cubicBezTo>
                    <a:pt x="186" y="200"/>
                    <a:pt x="186" y="200"/>
                    <a:pt x="186" y="200"/>
                  </a:cubicBezTo>
                  <a:cubicBezTo>
                    <a:pt x="186" y="191"/>
                    <a:pt x="178" y="184"/>
                    <a:pt x="170" y="184"/>
                  </a:cubicBezTo>
                  <a:cubicBezTo>
                    <a:pt x="94" y="184"/>
                    <a:pt x="94" y="184"/>
                    <a:pt x="94" y="184"/>
                  </a:cubicBezTo>
                  <a:cubicBezTo>
                    <a:pt x="94" y="80"/>
                    <a:pt x="94" y="80"/>
                    <a:pt x="94" y="80"/>
                  </a:cubicBezTo>
                  <a:cubicBezTo>
                    <a:pt x="94" y="80"/>
                    <a:pt x="95" y="80"/>
                    <a:pt x="96" y="80"/>
                  </a:cubicBezTo>
                  <a:cubicBezTo>
                    <a:pt x="304" y="80"/>
                    <a:pt x="304" y="80"/>
                    <a:pt x="304" y="80"/>
                  </a:cubicBezTo>
                  <a:cubicBezTo>
                    <a:pt x="304" y="80"/>
                    <a:pt x="305" y="80"/>
                    <a:pt x="306" y="80"/>
                  </a:cubicBezTo>
                  <a:cubicBezTo>
                    <a:pt x="306" y="276"/>
                    <a:pt x="306" y="276"/>
                    <a:pt x="306" y="276"/>
                  </a:cubicBezTo>
                  <a:lnTo>
                    <a:pt x="186" y="27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a:solidFill>
                  <a:prstClr val="black"/>
                </a:solidFill>
                <a:latin typeface="HP Simplified"/>
              </a:endParaRPr>
            </a:p>
          </p:txBody>
        </p:sp>
      </p:grpSp>
      <p:sp>
        <p:nvSpPr>
          <p:cNvPr id="82" name="Freeform 4"/>
          <p:cNvSpPr>
            <a:spLocks noEditPoints="1"/>
          </p:cNvSpPr>
          <p:nvPr/>
        </p:nvSpPr>
        <p:spPr bwMode="auto">
          <a:xfrm>
            <a:off x="1843820" y="4363968"/>
            <a:ext cx="624172" cy="430898"/>
          </a:xfrm>
          <a:custGeom>
            <a:avLst/>
            <a:gdLst/>
            <a:ahLst/>
            <a:cxnLst>
              <a:cxn ang="0">
                <a:pos x="360" y="240"/>
              </a:cxn>
              <a:cxn ang="0">
                <a:pos x="360" y="24"/>
              </a:cxn>
              <a:cxn ang="0">
                <a:pos x="336" y="0"/>
              </a:cxn>
              <a:cxn ang="0">
                <a:pos x="0" y="0"/>
              </a:cxn>
              <a:cxn ang="0">
                <a:pos x="0" y="216"/>
              </a:cxn>
              <a:cxn ang="0">
                <a:pos x="24" y="240"/>
              </a:cxn>
              <a:cxn ang="0">
                <a:pos x="144" y="240"/>
              </a:cxn>
              <a:cxn ang="0">
                <a:pos x="144" y="264"/>
              </a:cxn>
              <a:cxn ang="0">
                <a:pos x="100" y="264"/>
              </a:cxn>
              <a:cxn ang="0">
                <a:pos x="100" y="280"/>
              </a:cxn>
              <a:cxn ang="0">
                <a:pos x="260" y="280"/>
              </a:cxn>
              <a:cxn ang="0">
                <a:pos x="260" y="264"/>
              </a:cxn>
              <a:cxn ang="0">
                <a:pos x="216" y="264"/>
              </a:cxn>
              <a:cxn ang="0">
                <a:pos x="216" y="240"/>
              </a:cxn>
              <a:cxn ang="0">
                <a:pos x="360" y="240"/>
              </a:cxn>
              <a:cxn ang="0">
                <a:pos x="24" y="24"/>
              </a:cxn>
              <a:cxn ang="0">
                <a:pos x="336" y="24"/>
              </a:cxn>
              <a:cxn ang="0">
                <a:pos x="336" y="216"/>
              </a:cxn>
              <a:cxn ang="0">
                <a:pos x="24" y="216"/>
              </a:cxn>
              <a:cxn ang="0">
                <a:pos x="24" y="24"/>
              </a:cxn>
            </a:cxnLst>
            <a:rect l="0" t="0" r="r" b="b"/>
            <a:pathLst>
              <a:path w="360" h="280">
                <a:moveTo>
                  <a:pt x="360" y="240"/>
                </a:moveTo>
                <a:cubicBezTo>
                  <a:pt x="360" y="24"/>
                  <a:pt x="360" y="24"/>
                  <a:pt x="360" y="24"/>
                </a:cubicBezTo>
                <a:cubicBezTo>
                  <a:pt x="360" y="11"/>
                  <a:pt x="349" y="0"/>
                  <a:pt x="336" y="0"/>
                </a:cubicBezTo>
                <a:cubicBezTo>
                  <a:pt x="0" y="0"/>
                  <a:pt x="0" y="0"/>
                  <a:pt x="0" y="0"/>
                </a:cubicBezTo>
                <a:cubicBezTo>
                  <a:pt x="0" y="216"/>
                  <a:pt x="0" y="216"/>
                  <a:pt x="0" y="216"/>
                </a:cubicBezTo>
                <a:cubicBezTo>
                  <a:pt x="0" y="229"/>
                  <a:pt x="11" y="240"/>
                  <a:pt x="24" y="240"/>
                </a:cubicBezTo>
                <a:cubicBezTo>
                  <a:pt x="144" y="240"/>
                  <a:pt x="144" y="240"/>
                  <a:pt x="144" y="240"/>
                </a:cubicBezTo>
                <a:cubicBezTo>
                  <a:pt x="144" y="264"/>
                  <a:pt x="144" y="264"/>
                  <a:pt x="144" y="264"/>
                </a:cubicBezTo>
                <a:cubicBezTo>
                  <a:pt x="100" y="264"/>
                  <a:pt x="100" y="264"/>
                  <a:pt x="100" y="264"/>
                </a:cubicBezTo>
                <a:cubicBezTo>
                  <a:pt x="100" y="280"/>
                  <a:pt x="100" y="280"/>
                  <a:pt x="100" y="280"/>
                </a:cubicBezTo>
                <a:cubicBezTo>
                  <a:pt x="260" y="280"/>
                  <a:pt x="260" y="280"/>
                  <a:pt x="260" y="280"/>
                </a:cubicBezTo>
                <a:cubicBezTo>
                  <a:pt x="260" y="264"/>
                  <a:pt x="260" y="264"/>
                  <a:pt x="260" y="264"/>
                </a:cubicBezTo>
                <a:cubicBezTo>
                  <a:pt x="216" y="264"/>
                  <a:pt x="216" y="264"/>
                  <a:pt x="216" y="264"/>
                </a:cubicBezTo>
                <a:cubicBezTo>
                  <a:pt x="216" y="240"/>
                  <a:pt x="216" y="240"/>
                  <a:pt x="216" y="240"/>
                </a:cubicBezTo>
                <a:lnTo>
                  <a:pt x="360" y="240"/>
                </a:lnTo>
                <a:close/>
                <a:moveTo>
                  <a:pt x="24" y="24"/>
                </a:moveTo>
                <a:cubicBezTo>
                  <a:pt x="336" y="24"/>
                  <a:pt x="336" y="24"/>
                  <a:pt x="336" y="24"/>
                </a:cubicBezTo>
                <a:cubicBezTo>
                  <a:pt x="336" y="216"/>
                  <a:pt x="336" y="216"/>
                  <a:pt x="336" y="216"/>
                </a:cubicBezTo>
                <a:cubicBezTo>
                  <a:pt x="24" y="216"/>
                  <a:pt x="24" y="216"/>
                  <a:pt x="24" y="216"/>
                </a:cubicBezTo>
                <a:lnTo>
                  <a:pt x="24" y="24"/>
                </a:lnTo>
                <a:close/>
              </a:path>
            </a:pathLst>
          </a:custGeom>
          <a:solidFill>
            <a:schemeClr val="accent1"/>
          </a:solidFill>
          <a:ln w="9525">
            <a:noFill/>
            <a:round/>
            <a:headEnd/>
            <a:tailEnd/>
          </a:ln>
        </p:spPr>
        <p:txBody>
          <a:bodyPr vert="horz" wrap="square" lIns="91438" tIns="45719" rIns="91438" bIns="45719" numCol="1" anchor="t" anchorCtr="0" compatLnSpc="1">
            <a:prstTxWarp prst="textNoShape">
              <a:avLst/>
            </a:prstTxWarp>
          </a:bodyPr>
          <a:lstStyle/>
          <a:p>
            <a:pPr defTabSz="685800" fontAlgn="auto">
              <a:spcBef>
                <a:spcPts val="0"/>
              </a:spcBef>
              <a:spcAft>
                <a:spcPts val="0"/>
              </a:spcAft>
            </a:pPr>
            <a:endParaRPr lang="en-US">
              <a:solidFill>
                <a:prstClr val="black"/>
              </a:solidFill>
              <a:latin typeface="HP Simplified"/>
            </a:endParaRPr>
          </a:p>
        </p:txBody>
      </p:sp>
      <p:grpSp>
        <p:nvGrpSpPr>
          <p:cNvPr id="53" name="Group 52"/>
          <p:cNvGrpSpPr/>
          <p:nvPr/>
        </p:nvGrpSpPr>
        <p:grpSpPr>
          <a:xfrm>
            <a:off x="2643130" y="4376498"/>
            <a:ext cx="464645" cy="401915"/>
            <a:chOff x="2859088" y="2027238"/>
            <a:chExt cx="1328738" cy="1149350"/>
          </a:xfrm>
        </p:grpSpPr>
        <p:sp>
          <p:nvSpPr>
            <p:cNvPr id="55" name="Freeform 7"/>
            <p:cNvSpPr>
              <a:spLocks/>
            </p:cNvSpPr>
            <p:nvPr/>
          </p:nvSpPr>
          <p:spPr bwMode="auto">
            <a:xfrm>
              <a:off x="2859088" y="2098676"/>
              <a:ext cx="128588" cy="1006475"/>
            </a:xfrm>
            <a:custGeom>
              <a:avLst/>
              <a:gdLst/>
              <a:ahLst/>
              <a:cxnLst>
                <a:cxn ang="0">
                  <a:pos x="34" y="0"/>
                </a:cxn>
                <a:cxn ang="0">
                  <a:pos x="0" y="0"/>
                </a:cxn>
                <a:cxn ang="0">
                  <a:pos x="0" y="238"/>
                </a:cxn>
                <a:cxn ang="0">
                  <a:pos x="28" y="266"/>
                </a:cxn>
                <a:cxn ang="0">
                  <a:pos x="34" y="266"/>
                </a:cxn>
                <a:cxn ang="0">
                  <a:pos x="34" y="0"/>
                </a:cxn>
              </a:cxnLst>
              <a:rect l="0" t="0" r="r" b="b"/>
              <a:pathLst>
                <a:path w="34" h="266">
                  <a:moveTo>
                    <a:pt x="34" y="0"/>
                  </a:moveTo>
                  <a:cubicBezTo>
                    <a:pt x="0" y="0"/>
                    <a:pt x="0" y="0"/>
                    <a:pt x="0" y="0"/>
                  </a:cubicBezTo>
                  <a:cubicBezTo>
                    <a:pt x="0" y="238"/>
                    <a:pt x="0" y="238"/>
                    <a:pt x="0" y="238"/>
                  </a:cubicBezTo>
                  <a:cubicBezTo>
                    <a:pt x="0" y="253"/>
                    <a:pt x="13" y="266"/>
                    <a:pt x="28" y="266"/>
                  </a:cubicBezTo>
                  <a:cubicBezTo>
                    <a:pt x="34" y="266"/>
                    <a:pt x="34" y="266"/>
                    <a:pt x="34" y="266"/>
                  </a:cubicBezTo>
                  <a:lnTo>
                    <a:pt x="34" y="0"/>
                  </a:lnTo>
                  <a:close/>
                </a:path>
              </a:pathLst>
            </a:custGeom>
            <a:solidFill>
              <a:schemeClr val="accent1"/>
            </a:solidFill>
            <a:ln w="9525">
              <a:noFill/>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a:solidFill>
                  <a:prstClr val="black"/>
                </a:solidFill>
                <a:latin typeface="HP Simplified"/>
              </a:endParaRPr>
            </a:p>
          </p:txBody>
        </p:sp>
        <p:sp>
          <p:nvSpPr>
            <p:cNvPr id="56" name="Freeform 8"/>
            <p:cNvSpPr>
              <a:spLocks noEditPoints="1"/>
            </p:cNvSpPr>
            <p:nvPr/>
          </p:nvSpPr>
          <p:spPr bwMode="auto">
            <a:xfrm>
              <a:off x="3503613" y="2098676"/>
              <a:ext cx="684213" cy="1006475"/>
            </a:xfrm>
            <a:custGeom>
              <a:avLst/>
              <a:gdLst/>
              <a:ahLst/>
              <a:cxnLst>
                <a:cxn ang="0">
                  <a:pos x="154" y="0"/>
                </a:cxn>
                <a:cxn ang="0">
                  <a:pos x="0" y="0"/>
                </a:cxn>
                <a:cxn ang="0">
                  <a:pos x="0" y="266"/>
                </a:cxn>
                <a:cxn ang="0">
                  <a:pos x="182" y="266"/>
                </a:cxn>
                <a:cxn ang="0">
                  <a:pos x="182" y="28"/>
                </a:cxn>
                <a:cxn ang="0">
                  <a:pos x="154" y="0"/>
                </a:cxn>
                <a:cxn ang="0">
                  <a:pos x="44" y="224"/>
                </a:cxn>
                <a:cxn ang="0">
                  <a:pos x="29" y="208"/>
                </a:cxn>
                <a:cxn ang="0">
                  <a:pos x="44" y="193"/>
                </a:cxn>
                <a:cxn ang="0">
                  <a:pos x="59" y="208"/>
                </a:cxn>
                <a:cxn ang="0">
                  <a:pos x="44" y="224"/>
                </a:cxn>
                <a:cxn ang="0">
                  <a:pos x="44" y="182"/>
                </a:cxn>
                <a:cxn ang="0">
                  <a:pos x="29" y="167"/>
                </a:cxn>
                <a:cxn ang="0">
                  <a:pos x="44" y="152"/>
                </a:cxn>
                <a:cxn ang="0">
                  <a:pos x="59" y="167"/>
                </a:cxn>
                <a:cxn ang="0">
                  <a:pos x="44" y="182"/>
                </a:cxn>
                <a:cxn ang="0">
                  <a:pos x="44" y="141"/>
                </a:cxn>
                <a:cxn ang="0">
                  <a:pos x="29" y="126"/>
                </a:cxn>
                <a:cxn ang="0">
                  <a:pos x="44" y="110"/>
                </a:cxn>
                <a:cxn ang="0">
                  <a:pos x="59" y="126"/>
                </a:cxn>
                <a:cxn ang="0">
                  <a:pos x="44" y="141"/>
                </a:cxn>
                <a:cxn ang="0">
                  <a:pos x="85" y="224"/>
                </a:cxn>
                <a:cxn ang="0">
                  <a:pos x="70" y="208"/>
                </a:cxn>
                <a:cxn ang="0">
                  <a:pos x="85" y="193"/>
                </a:cxn>
                <a:cxn ang="0">
                  <a:pos x="101" y="208"/>
                </a:cxn>
                <a:cxn ang="0">
                  <a:pos x="85" y="224"/>
                </a:cxn>
                <a:cxn ang="0">
                  <a:pos x="85" y="182"/>
                </a:cxn>
                <a:cxn ang="0">
                  <a:pos x="70" y="167"/>
                </a:cxn>
                <a:cxn ang="0">
                  <a:pos x="85" y="152"/>
                </a:cxn>
                <a:cxn ang="0">
                  <a:pos x="101" y="167"/>
                </a:cxn>
                <a:cxn ang="0">
                  <a:pos x="85" y="182"/>
                </a:cxn>
                <a:cxn ang="0">
                  <a:pos x="85" y="141"/>
                </a:cxn>
                <a:cxn ang="0">
                  <a:pos x="70" y="126"/>
                </a:cxn>
                <a:cxn ang="0">
                  <a:pos x="85" y="110"/>
                </a:cxn>
                <a:cxn ang="0">
                  <a:pos x="101" y="126"/>
                </a:cxn>
                <a:cxn ang="0">
                  <a:pos x="85" y="141"/>
                </a:cxn>
                <a:cxn ang="0">
                  <a:pos x="127" y="224"/>
                </a:cxn>
                <a:cxn ang="0">
                  <a:pos x="112" y="208"/>
                </a:cxn>
                <a:cxn ang="0">
                  <a:pos x="127" y="193"/>
                </a:cxn>
                <a:cxn ang="0">
                  <a:pos x="142" y="208"/>
                </a:cxn>
                <a:cxn ang="0">
                  <a:pos x="127" y="224"/>
                </a:cxn>
                <a:cxn ang="0">
                  <a:pos x="127" y="182"/>
                </a:cxn>
                <a:cxn ang="0">
                  <a:pos x="112" y="167"/>
                </a:cxn>
                <a:cxn ang="0">
                  <a:pos x="127" y="152"/>
                </a:cxn>
                <a:cxn ang="0">
                  <a:pos x="142" y="167"/>
                </a:cxn>
                <a:cxn ang="0">
                  <a:pos x="127" y="182"/>
                </a:cxn>
                <a:cxn ang="0">
                  <a:pos x="127" y="141"/>
                </a:cxn>
                <a:cxn ang="0">
                  <a:pos x="112" y="126"/>
                </a:cxn>
                <a:cxn ang="0">
                  <a:pos x="127" y="110"/>
                </a:cxn>
                <a:cxn ang="0">
                  <a:pos x="142" y="126"/>
                </a:cxn>
                <a:cxn ang="0">
                  <a:pos x="127" y="141"/>
                </a:cxn>
                <a:cxn ang="0">
                  <a:pos x="148" y="95"/>
                </a:cxn>
                <a:cxn ang="0">
                  <a:pos x="25" y="95"/>
                </a:cxn>
                <a:cxn ang="0">
                  <a:pos x="25" y="27"/>
                </a:cxn>
                <a:cxn ang="0">
                  <a:pos x="148" y="27"/>
                </a:cxn>
                <a:cxn ang="0">
                  <a:pos x="148" y="95"/>
                </a:cxn>
              </a:cxnLst>
              <a:rect l="0" t="0" r="r" b="b"/>
              <a:pathLst>
                <a:path w="182" h="266">
                  <a:moveTo>
                    <a:pt x="154" y="0"/>
                  </a:moveTo>
                  <a:cubicBezTo>
                    <a:pt x="0" y="0"/>
                    <a:pt x="0" y="0"/>
                    <a:pt x="0" y="0"/>
                  </a:cubicBezTo>
                  <a:cubicBezTo>
                    <a:pt x="0" y="266"/>
                    <a:pt x="0" y="266"/>
                    <a:pt x="0" y="266"/>
                  </a:cubicBezTo>
                  <a:cubicBezTo>
                    <a:pt x="182" y="266"/>
                    <a:pt x="182" y="266"/>
                    <a:pt x="182" y="266"/>
                  </a:cubicBezTo>
                  <a:cubicBezTo>
                    <a:pt x="182" y="28"/>
                    <a:pt x="182" y="28"/>
                    <a:pt x="182" y="28"/>
                  </a:cubicBezTo>
                  <a:cubicBezTo>
                    <a:pt x="182" y="12"/>
                    <a:pt x="169" y="0"/>
                    <a:pt x="154" y="0"/>
                  </a:cubicBezTo>
                  <a:close/>
                  <a:moveTo>
                    <a:pt x="44" y="224"/>
                  </a:moveTo>
                  <a:cubicBezTo>
                    <a:pt x="36" y="224"/>
                    <a:pt x="29" y="217"/>
                    <a:pt x="29" y="208"/>
                  </a:cubicBezTo>
                  <a:cubicBezTo>
                    <a:pt x="29" y="200"/>
                    <a:pt x="36" y="193"/>
                    <a:pt x="44" y="193"/>
                  </a:cubicBezTo>
                  <a:cubicBezTo>
                    <a:pt x="52" y="193"/>
                    <a:pt x="59" y="200"/>
                    <a:pt x="59" y="208"/>
                  </a:cubicBezTo>
                  <a:cubicBezTo>
                    <a:pt x="59" y="217"/>
                    <a:pt x="52" y="224"/>
                    <a:pt x="44" y="224"/>
                  </a:cubicBezTo>
                  <a:close/>
                  <a:moveTo>
                    <a:pt x="44" y="182"/>
                  </a:moveTo>
                  <a:cubicBezTo>
                    <a:pt x="36" y="182"/>
                    <a:pt x="29" y="175"/>
                    <a:pt x="29" y="167"/>
                  </a:cubicBezTo>
                  <a:cubicBezTo>
                    <a:pt x="29" y="159"/>
                    <a:pt x="36" y="152"/>
                    <a:pt x="44" y="152"/>
                  </a:cubicBezTo>
                  <a:cubicBezTo>
                    <a:pt x="52" y="152"/>
                    <a:pt x="59" y="159"/>
                    <a:pt x="59" y="167"/>
                  </a:cubicBezTo>
                  <a:cubicBezTo>
                    <a:pt x="59" y="175"/>
                    <a:pt x="52" y="182"/>
                    <a:pt x="44" y="182"/>
                  </a:cubicBezTo>
                  <a:close/>
                  <a:moveTo>
                    <a:pt x="44" y="141"/>
                  </a:moveTo>
                  <a:cubicBezTo>
                    <a:pt x="36" y="141"/>
                    <a:pt x="29" y="134"/>
                    <a:pt x="29" y="126"/>
                  </a:cubicBezTo>
                  <a:cubicBezTo>
                    <a:pt x="29" y="117"/>
                    <a:pt x="36" y="110"/>
                    <a:pt x="44" y="110"/>
                  </a:cubicBezTo>
                  <a:cubicBezTo>
                    <a:pt x="52" y="110"/>
                    <a:pt x="59" y="117"/>
                    <a:pt x="59" y="126"/>
                  </a:cubicBezTo>
                  <a:cubicBezTo>
                    <a:pt x="59" y="134"/>
                    <a:pt x="52" y="141"/>
                    <a:pt x="44" y="141"/>
                  </a:cubicBezTo>
                  <a:close/>
                  <a:moveTo>
                    <a:pt x="85" y="224"/>
                  </a:moveTo>
                  <a:cubicBezTo>
                    <a:pt x="77" y="224"/>
                    <a:pt x="70" y="217"/>
                    <a:pt x="70" y="208"/>
                  </a:cubicBezTo>
                  <a:cubicBezTo>
                    <a:pt x="70" y="200"/>
                    <a:pt x="77" y="193"/>
                    <a:pt x="85" y="193"/>
                  </a:cubicBezTo>
                  <a:cubicBezTo>
                    <a:pt x="94" y="193"/>
                    <a:pt x="101" y="200"/>
                    <a:pt x="101" y="208"/>
                  </a:cubicBezTo>
                  <a:cubicBezTo>
                    <a:pt x="101" y="217"/>
                    <a:pt x="94" y="224"/>
                    <a:pt x="85" y="224"/>
                  </a:cubicBezTo>
                  <a:close/>
                  <a:moveTo>
                    <a:pt x="85" y="182"/>
                  </a:moveTo>
                  <a:cubicBezTo>
                    <a:pt x="77" y="182"/>
                    <a:pt x="70" y="175"/>
                    <a:pt x="70" y="167"/>
                  </a:cubicBezTo>
                  <a:cubicBezTo>
                    <a:pt x="70" y="159"/>
                    <a:pt x="77" y="152"/>
                    <a:pt x="85" y="152"/>
                  </a:cubicBezTo>
                  <a:cubicBezTo>
                    <a:pt x="94" y="152"/>
                    <a:pt x="101" y="159"/>
                    <a:pt x="101" y="167"/>
                  </a:cubicBezTo>
                  <a:cubicBezTo>
                    <a:pt x="101" y="175"/>
                    <a:pt x="94" y="182"/>
                    <a:pt x="85" y="182"/>
                  </a:cubicBezTo>
                  <a:close/>
                  <a:moveTo>
                    <a:pt x="85" y="141"/>
                  </a:moveTo>
                  <a:cubicBezTo>
                    <a:pt x="77" y="141"/>
                    <a:pt x="70" y="134"/>
                    <a:pt x="70" y="126"/>
                  </a:cubicBezTo>
                  <a:cubicBezTo>
                    <a:pt x="70" y="117"/>
                    <a:pt x="77" y="110"/>
                    <a:pt x="85" y="110"/>
                  </a:cubicBezTo>
                  <a:cubicBezTo>
                    <a:pt x="94" y="110"/>
                    <a:pt x="101" y="117"/>
                    <a:pt x="101" y="126"/>
                  </a:cubicBezTo>
                  <a:cubicBezTo>
                    <a:pt x="101" y="134"/>
                    <a:pt x="94" y="141"/>
                    <a:pt x="85" y="141"/>
                  </a:cubicBezTo>
                  <a:close/>
                  <a:moveTo>
                    <a:pt x="127" y="224"/>
                  </a:moveTo>
                  <a:cubicBezTo>
                    <a:pt x="119" y="224"/>
                    <a:pt x="112" y="217"/>
                    <a:pt x="112" y="208"/>
                  </a:cubicBezTo>
                  <a:cubicBezTo>
                    <a:pt x="112" y="200"/>
                    <a:pt x="119" y="193"/>
                    <a:pt x="127" y="193"/>
                  </a:cubicBezTo>
                  <a:cubicBezTo>
                    <a:pt x="135" y="193"/>
                    <a:pt x="142" y="200"/>
                    <a:pt x="142" y="208"/>
                  </a:cubicBezTo>
                  <a:cubicBezTo>
                    <a:pt x="142" y="217"/>
                    <a:pt x="135" y="224"/>
                    <a:pt x="127" y="224"/>
                  </a:cubicBezTo>
                  <a:close/>
                  <a:moveTo>
                    <a:pt x="127" y="182"/>
                  </a:moveTo>
                  <a:cubicBezTo>
                    <a:pt x="119" y="182"/>
                    <a:pt x="112" y="175"/>
                    <a:pt x="112" y="167"/>
                  </a:cubicBezTo>
                  <a:cubicBezTo>
                    <a:pt x="112" y="159"/>
                    <a:pt x="119" y="152"/>
                    <a:pt x="127" y="152"/>
                  </a:cubicBezTo>
                  <a:cubicBezTo>
                    <a:pt x="135" y="152"/>
                    <a:pt x="142" y="159"/>
                    <a:pt x="142" y="167"/>
                  </a:cubicBezTo>
                  <a:cubicBezTo>
                    <a:pt x="142" y="175"/>
                    <a:pt x="135" y="182"/>
                    <a:pt x="127" y="182"/>
                  </a:cubicBezTo>
                  <a:close/>
                  <a:moveTo>
                    <a:pt x="127" y="141"/>
                  </a:moveTo>
                  <a:cubicBezTo>
                    <a:pt x="119" y="141"/>
                    <a:pt x="112" y="134"/>
                    <a:pt x="112" y="126"/>
                  </a:cubicBezTo>
                  <a:cubicBezTo>
                    <a:pt x="112" y="117"/>
                    <a:pt x="119" y="110"/>
                    <a:pt x="127" y="110"/>
                  </a:cubicBezTo>
                  <a:cubicBezTo>
                    <a:pt x="135" y="110"/>
                    <a:pt x="142" y="117"/>
                    <a:pt x="142" y="126"/>
                  </a:cubicBezTo>
                  <a:cubicBezTo>
                    <a:pt x="142" y="134"/>
                    <a:pt x="135" y="141"/>
                    <a:pt x="127" y="141"/>
                  </a:cubicBezTo>
                  <a:close/>
                  <a:moveTo>
                    <a:pt x="148" y="95"/>
                  </a:moveTo>
                  <a:cubicBezTo>
                    <a:pt x="25" y="95"/>
                    <a:pt x="25" y="95"/>
                    <a:pt x="25" y="95"/>
                  </a:cubicBezTo>
                  <a:cubicBezTo>
                    <a:pt x="25" y="27"/>
                    <a:pt x="25" y="27"/>
                    <a:pt x="25" y="27"/>
                  </a:cubicBezTo>
                  <a:cubicBezTo>
                    <a:pt x="148" y="27"/>
                    <a:pt x="148" y="27"/>
                    <a:pt x="148" y="27"/>
                  </a:cubicBezTo>
                  <a:lnTo>
                    <a:pt x="148" y="95"/>
                  </a:lnTo>
                  <a:close/>
                </a:path>
              </a:pathLst>
            </a:custGeom>
            <a:solidFill>
              <a:schemeClr val="accent1"/>
            </a:solidFill>
            <a:ln w="9525">
              <a:noFill/>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a:solidFill>
                  <a:prstClr val="black"/>
                </a:solidFill>
                <a:latin typeface="HP Simplified"/>
              </a:endParaRPr>
            </a:p>
          </p:txBody>
        </p:sp>
        <p:sp>
          <p:nvSpPr>
            <p:cNvPr id="57" name="Freeform 9"/>
            <p:cNvSpPr>
              <a:spLocks noEditPoints="1"/>
            </p:cNvSpPr>
            <p:nvPr/>
          </p:nvSpPr>
          <p:spPr bwMode="auto">
            <a:xfrm>
              <a:off x="3073401" y="2027238"/>
              <a:ext cx="350838" cy="1149350"/>
            </a:xfrm>
            <a:custGeom>
              <a:avLst/>
              <a:gdLst/>
              <a:ahLst/>
              <a:cxnLst>
                <a:cxn ang="0">
                  <a:pos x="84" y="0"/>
                </a:cxn>
                <a:cxn ang="0">
                  <a:pos x="8" y="0"/>
                </a:cxn>
                <a:cxn ang="0">
                  <a:pos x="0" y="9"/>
                </a:cxn>
                <a:cxn ang="0">
                  <a:pos x="0" y="294"/>
                </a:cxn>
                <a:cxn ang="0">
                  <a:pos x="8" y="304"/>
                </a:cxn>
                <a:cxn ang="0">
                  <a:pos x="84" y="304"/>
                </a:cxn>
                <a:cxn ang="0">
                  <a:pos x="93" y="294"/>
                </a:cxn>
                <a:cxn ang="0">
                  <a:pos x="93" y="9"/>
                </a:cxn>
                <a:cxn ang="0">
                  <a:pos x="84" y="0"/>
                </a:cxn>
                <a:cxn ang="0">
                  <a:pos x="72" y="142"/>
                </a:cxn>
                <a:cxn ang="0">
                  <a:pos x="21" y="142"/>
                </a:cxn>
                <a:cxn ang="0">
                  <a:pos x="14" y="135"/>
                </a:cxn>
                <a:cxn ang="0">
                  <a:pos x="21" y="128"/>
                </a:cxn>
                <a:cxn ang="0">
                  <a:pos x="72" y="128"/>
                </a:cxn>
                <a:cxn ang="0">
                  <a:pos x="78" y="135"/>
                </a:cxn>
                <a:cxn ang="0">
                  <a:pos x="72" y="142"/>
                </a:cxn>
                <a:cxn ang="0">
                  <a:pos x="72" y="116"/>
                </a:cxn>
                <a:cxn ang="0">
                  <a:pos x="21" y="116"/>
                </a:cxn>
                <a:cxn ang="0">
                  <a:pos x="14" y="109"/>
                </a:cxn>
                <a:cxn ang="0">
                  <a:pos x="21" y="103"/>
                </a:cxn>
                <a:cxn ang="0">
                  <a:pos x="72" y="103"/>
                </a:cxn>
                <a:cxn ang="0">
                  <a:pos x="78" y="109"/>
                </a:cxn>
                <a:cxn ang="0">
                  <a:pos x="72" y="116"/>
                </a:cxn>
              </a:cxnLst>
              <a:rect l="0" t="0" r="r" b="b"/>
              <a:pathLst>
                <a:path w="93" h="304">
                  <a:moveTo>
                    <a:pt x="84" y="0"/>
                  </a:moveTo>
                  <a:cubicBezTo>
                    <a:pt x="8" y="0"/>
                    <a:pt x="8" y="0"/>
                    <a:pt x="8" y="0"/>
                  </a:cubicBezTo>
                  <a:cubicBezTo>
                    <a:pt x="4" y="0"/>
                    <a:pt x="0" y="4"/>
                    <a:pt x="0" y="9"/>
                  </a:cubicBezTo>
                  <a:cubicBezTo>
                    <a:pt x="0" y="294"/>
                    <a:pt x="0" y="294"/>
                    <a:pt x="0" y="294"/>
                  </a:cubicBezTo>
                  <a:cubicBezTo>
                    <a:pt x="0" y="300"/>
                    <a:pt x="4" y="304"/>
                    <a:pt x="8" y="304"/>
                  </a:cubicBezTo>
                  <a:cubicBezTo>
                    <a:pt x="84" y="304"/>
                    <a:pt x="84" y="304"/>
                    <a:pt x="84" y="304"/>
                  </a:cubicBezTo>
                  <a:cubicBezTo>
                    <a:pt x="89" y="304"/>
                    <a:pt x="93" y="300"/>
                    <a:pt x="93" y="294"/>
                  </a:cubicBezTo>
                  <a:cubicBezTo>
                    <a:pt x="93" y="9"/>
                    <a:pt x="93" y="9"/>
                    <a:pt x="93" y="9"/>
                  </a:cubicBezTo>
                  <a:cubicBezTo>
                    <a:pt x="93" y="4"/>
                    <a:pt x="89" y="0"/>
                    <a:pt x="84" y="0"/>
                  </a:cubicBezTo>
                  <a:close/>
                  <a:moveTo>
                    <a:pt x="72" y="142"/>
                  </a:moveTo>
                  <a:cubicBezTo>
                    <a:pt x="21" y="142"/>
                    <a:pt x="21" y="142"/>
                    <a:pt x="21" y="142"/>
                  </a:cubicBezTo>
                  <a:cubicBezTo>
                    <a:pt x="17" y="142"/>
                    <a:pt x="14" y="139"/>
                    <a:pt x="14" y="135"/>
                  </a:cubicBezTo>
                  <a:cubicBezTo>
                    <a:pt x="14" y="131"/>
                    <a:pt x="17" y="128"/>
                    <a:pt x="21" y="128"/>
                  </a:cubicBezTo>
                  <a:cubicBezTo>
                    <a:pt x="72" y="128"/>
                    <a:pt x="72" y="128"/>
                    <a:pt x="72" y="128"/>
                  </a:cubicBezTo>
                  <a:cubicBezTo>
                    <a:pt x="75" y="128"/>
                    <a:pt x="78" y="131"/>
                    <a:pt x="78" y="135"/>
                  </a:cubicBezTo>
                  <a:cubicBezTo>
                    <a:pt x="78" y="139"/>
                    <a:pt x="75" y="142"/>
                    <a:pt x="72" y="142"/>
                  </a:cubicBezTo>
                  <a:close/>
                  <a:moveTo>
                    <a:pt x="72" y="116"/>
                  </a:moveTo>
                  <a:cubicBezTo>
                    <a:pt x="21" y="116"/>
                    <a:pt x="21" y="116"/>
                    <a:pt x="21" y="116"/>
                  </a:cubicBezTo>
                  <a:cubicBezTo>
                    <a:pt x="17" y="116"/>
                    <a:pt x="14" y="113"/>
                    <a:pt x="14" y="109"/>
                  </a:cubicBezTo>
                  <a:cubicBezTo>
                    <a:pt x="14" y="106"/>
                    <a:pt x="17" y="103"/>
                    <a:pt x="21" y="103"/>
                  </a:cubicBezTo>
                  <a:cubicBezTo>
                    <a:pt x="72" y="103"/>
                    <a:pt x="72" y="103"/>
                    <a:pt x="72" y="103"/>
                  </a:cubicBezTo>
                  <a:cubicBezTo>
                    <a:pt x="75" y="103"/>
                    <a:pt x="78" y="106"/>
                    <a:pt x="78" y="109"/>
                  </a:cubicBezTo>
                  <a:cubicBezTo>
                    <a:pt x="78" y="113"/>
                    <a:pt x="75" y="116"/>
                    <a:pt x="72" y="116"/>
                  </a:cubicBezTo>
                  <a:close/>
                </a:path>
              </a:pathLst>
            </a:custGeom>
            <a:solidFill>
              <a:schemeClr val="accent1"/>
            </a:solidFill>
            <a:ln w="9525">
              <a:noFill/>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a:solidFill>
                  <a:prstClr val="black"/>
                </a:solidFill>
                <a:latin typeface="HP Simplified"/>
              </a:endParaRPr>
            </a:p>
          </p:txBody>
        </p:sp>
      </p:grpSp>
      <p:grpSp>
        <p:nvGrpSpPr>
          <p:cNvPr id="59" name="Group 58"/>
          <p:cNvGrpSpPr/>
          <p:nvPr/>
        </p:nvGrpSpPr>
        <p:grpSpPr>
          <a:xfrm>
            <a:off x="3316511" y="4354474"/>
            <a:ext cx="464645" cy="401915"/>
            <a:chOff x="2859088" y="2027238"/>
            <a:chExt cx="1328738" cy="1149350"/>
          </a:xfrm>
        </p:grpSpPr>
        <p:sp>
          <p:nvSpPr>
            <p:cNvPr id="72" name="Freeform 7"/>
            <p:cNvSpPr>
              <a:spLocks/>
            </p:cNvSpPr>
            <p:nvPr/>
          </p:nvSpPr>
          <p:spPr bwMode="auto">
            <a:xfrm>
              <a:off x="2859088" y="2098676"/>
              <a:ext cx="128588" cy="1006475"/>
            </a:xfrm>
            <a:custGeom>
              <a:avLst/>
              <a:gdLst/>
              <a:ahLst/>
              <a:cxnLst>
                <a:cxn ang="0">
                  <a:pos x="34" y="0"/>
                </a:cxn>
                <a:cxn ang="0">
                  <a:pos x="0" y="0"/>
                </a:cxn>
                <a:cxn ang="0">
                  <a:pos x="0" y="238"/>
                </a:cxn>
                <a:cxn ang="0">
                  <a:pos x="28" y="266"/>
                </a:cxn>
                <a:cxn ang="0">
                  <a:pos x="34" y="266"/>
                </a:cxn>
                <a:cxn ang="0">
                  <a:pos x="34" y="0"/>
                </a:cxn>
              </a:cxnLst>
              <a:rect l="0" t="0" r="r" b="b"/>
              <a:pathLst>
                <a:path w="34" h="266">
                  <a:moveTo>
                    <a:pt x="34" y="0"/>
                  </a:moveTo>
                  <a:cubicBezTo>
                    <a:pt x="0" y="0"/>
                    <a:pt x="0" y="0"/>
                    <a:pt x="0" y="0"/>
                  </a:cubicBezTo>
                  <a:cubicBezTo>
                    <a:pt x="0" y="238"/>
                    <a:pt x="0" y="238"/>
                    <a:pt x="0" y="238"/>
                  </a:cubicBezTo>
                  <a:cubicBezTo>
                    <a:pt x="0" y="253"/>
                    <a:pt x="13" y="266"/>
                    <a:pt x="28" y="266"/>
                  </a:cubicBezTo>
                  <a:cubicBezTo>
                    <a:pt x="34" y="266"/>
                    <a:pt x="34" y="266"/>
                    <a:pt x="34" y="266"/>
                  </a:cubicBezTo>
                  <a:lnTo>
                    <a:pt x="34" y="0"/>
                  </a:lnTo>
                  <a:close/>
                </a:path>
              </a:pathLst>
            </a:custGeom>
            <a:solidFill>
              <a:schemeClr val="accent1"/>
            </a:solidFill>
            <a:ln w="9525">
              <a:noFill/>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a:solidFill>
                  <a:prstClr val="black"/>
                </a:solidFill>
                <a:latin typeface="HP Simplified"/>
              </a:endParaRPr>
            </a:p>
          </p:txBody>
        </p:sp>
        <p:sp>
          <p:nvSpPr>
            <p:cNvPr id="73" name="Freeform 8"/>
            <p:cNvSpPr>
              <a:spLocks noEditPoints="1"/>
            </p:cNvSpPr>
            <p:nvPr/>
          </p:nvSpPr>
          <p:spPr bwMode="auto">
            <a:xfrm>
              <a:off x="3503613" y="2098676"/>
              <a:ext cx="684213" cy="1006475"/>
            </a:xfrm>
            <a:custGeom>
              <a:avLst/>
              <a:gdLst/>
              <a:ahLst/>
              <a:cxnLst>
                <a:cxn ang="0">
                  <a:pos x="154" y="0"/>
                </a:cxn>
                <a:cxn ang="0">
                  <a:pos x="0" y="0"/>
                </a:cxn>
                <a:cxn ang="0">
                  <a:pos x="0" y="266"/>
                </a:cxn>
                <a:cxn ang="0">
                  <a:pos x="182" y="266"/>
                </a:cxn>
                <a:cxn ang="0">
                  <a:pos x="182" y="28"/>
                </a:cxn>
                <a:cxn ang="0">
                  <a:pos x="154" y="0"/>
                </a:cxn>
                <a:cxn ang="0">
                  <a:pos x="44" y="224"/>
                </a:cxn>
                <a:cxn ang="0">
                  <a:pos x="29" y="208"/>
                </a:cxn>
                <a:cxn ang="0">
                  <a:pos x="44" y="193"/>
                </a:cxn>
                <a:cxn ang="0">
                  <a:pos x="59" y="208"/>
                </a:cxn>
                <a:cxn ang="0">
                  <a:pos x="44" y="224"/>
                </a:cxn>
                <a:cxn ang="0">
                  <a:pos x="44" y="182"/>
                </a:cxn>
                <a:cxn ang="0">
                  <a:pos x="29" y="167"/>
                </a:cxn>
                <a:cxn ang="0">
                  <a:pos x="44" y="152"/>
                </a:cxn>
                <a:cxn ang="0">
                  <a:pos x="59" y="167"/>
                </a:cxn>
                <a:cxn ang="0">
                  <a:pos x="44" y="182"/>
                </a:cxn>
                <a:cxn ang="0">
                  <a:pos x="44" y="141"/>
                </a:cxn>
                <a:cxn ang="0">
                  <a:pos x="29" y="126"/>
                </a:cxn>
                <a:cxn ang="0">
                  <a:pos x="44" y="110"/>
                </a:cxn>
                <a:cxn ang="0">
                  <a:pos x="59" y="126"/>
                </a:cxn>
                <a:cxn ang="0">
                  <a:pos x="44" y="141"/>
                </a:cxn>
                <a:cxn ang="0">
                  <a:pos x="85" y="224"/>
                </a:cxn>
                <a:cxn ang="0">
                  <a:pos x="70" y="208"/>
                </a:cxn>
                <a:cxn ang="0">
                  <a:pos x="85" y="193"/>
                </a:cxn>
                <a:cxn ang="0">
                  <a:pos x="101" y="208"/>
                </a:cxn>
                <a:cxn ang="0">
                  <a:pos x="85" y="224"/>
                </a:cxn>
                <a:cxn ang="0">
                  <a:pos x="85" y="182"/>
                </a:cxn>
                <a:cxn ang="0">
                  <a:pos x="70" y="167"/>
                </a:cxn>
                <a:cxn ang="0">
                  <a:pos x="85" y="152"/>
                </a:cxn>
                <a:cxn ang="0">
                  <a:pos x="101" y="167"/>
                </a:cxn>
                <a:cxn ang="0">
                  <a:pos x="85" y="182"/>
                </a:cxn>
                <a:cxn ang="0">
                  <a:pos x="85" y="141"/>
                </a:cxn>
                <a:cxn ang="0">
                  <a:pos x="70" y="126"/>
                </a:cxn>
                <a:cxn ang="0">
                  <a:pos x="85" y="110"/>
                </a:cxn>
                <a:cxn ang="0">
                  <a:pos x="101" y="126"/>
                </a:cxn>
                <a:cxn ang="0">
                  <a:pos x="85" y="141"/>
                </a:cxn>
                <a:cxn ang="0">
                  <a:pos x="127" y="224"/>
                </a:cxn>
                <a:cxn ang="0">
                  <a:pos x="112" y="208"/>
                </a:cxn>
                <a:cxn ang="0">
                  <a:pos x="127" y="193"/>
                </a:cxn>
                <a:cxn ang="0">
                  <a:pos x="142" y="208"/>
                </a:cxn>
                <a:cxn ang="0">
                  <a:pos x="127" y="224"/>
                </a:cxn>
                <a:cxn ang="0">
                  <a:pos x="127" y="182"/>
                </a:cxn>
                <a:cxn ang="0">
                  <a:pos x="112" y="167"/>
                </a:cxn>
                <a:cxn ang="0">
                  <a:pos x="127" y="152"/>
                </a:cxn>
                <a:cxn ang="0">
                  <a:pos x="142" y="167"/>
                </a:cxn>
                <a:cxn ang="0">
                  <a:pos x="127" y="182"/>
                </a:cxn>
                <a:cxn ang="0">
                  <a:pos x="127" y="141"/>
                </a:cxn>
                <a:cxn ang="0">
                  <a:pos x="112" y="126"/>
                </a:cxn>
                <a:cxn ang="0">
                  <a:pos x="127" y="110"/>
                </a:cxn>
                <a:cxn ang="0">
                  <a:pos x="142" y="126"/>
                </a:cxn>
                <a:cxn ang="0">
                  <a:pos x="127" y="141"/>
                </a:cxn>
                <a:cxn ang="0">
                  <a:pos x="148" y="95"/>
                </a:cxn>
                <a:cxn ang="0">
                  <a:pos x="25" y="95"/>
                </a:cxn>
                <a:cxn ang="0">
                  <a:pos x="25" y="27"/>
                </a:cxn>
                <a:cxn ang="0">
                  <a:pos x="148" y="27"/>
                </a:cxn>
                <a:cxn ang="0">
                  <a:pos x="148" y="95"/>
                </a:cxn>
              </a:cxnLst>
              <a:rect l="0" t="0" r="r" b="b"/>
              <a:pathLst>
                <a:path w="182" h="266">
                  <a:moveTo>
                    <a:pt x="154" y="0"/>
                  </a:moveTo>
                  <a:cubicBezTo>
                    <a:pt x="0" y="0"/>
                    <a:pt x="0" y="0"/>
                    <a:pt x="0" y="0"/>
                  </a:cubicBezTo>
                  <a:cubicBezTo>
                    <a:pt x="0" y="266"/>
                    <a:pt x="0" y="266"/>
                    <a:pt x="0" y="266"/>
                  </a:cubicBezTo>
                  <a:cubicBezTo>
                    <a:pt x="182" y="266"/>
                    <a:pt x="182" y="266"/>
                    <a:pt x="182" y="266"/>
                  </a:cubicBezTo>
                  <a:cubicBezTo>
                    <a:pt x="182" y="28"/>
                    <a:pt x="182" y="28"/>
                    <a:pt x="182" y="28"/>
                  </a:cubicBezTo>
                  <a:cubicBezTo>
                    <a:pt x="182" y="12"/>
                    <a:pt x="169" y="0"/>
                    <a:pt x="154" y="0"/>
                  </a:cubicBezTo>
                  <a:close/>
                  <a:moveTo>
                    <a:pt x="44" y="224"/>
                  </a:moveTo>
                  <a:cubicBezTo>
                    <a:pt x="36" y="224"/>
                    <a:pt x="29" y="217"/>
                    <a:pt x="29" y="208"/>
                  </a:cubicBezTo>
                  <a:cubicBezTo>
                    <a:pt x="29" y="200"/>
                    <a:pt x="36" y="193"/>
                    <a:pt x="44" y="193"/>
                  </a:cubicBezTo>
                  <a:cubicBezTo>
                    <a:pt x="52" y="193"/>
                    <a:pt x="59" y="200"/>
                    <a:pt x="59" y="208"/>
                  </a:cubicBezTo>
                  <a:cubicBezTo>
                    <a:pt x="59" y="217"/>
                    <a:pt x="52" y="224"/>
                    <a:pt x="44" y="224"/>
                  </a:cubicBezTo>
                  <a:close/>
                  <a:moveTo>
                    <a:pt x="44" y="182"/>
                  </a:moveTo>
                  <a:cubicBezTo>
                    <a:pt x="36" y="182"/>
                    <a:pt x="29" y="175"/>
                    <a:pt x="29" y="167"/>
                  </a:cubicBezTo>
                  <a:cubicBezTo>
                    <a:pt x="29" y="159"/>
                    <a:pt x="36" y="152"/>
                    <a:pt x="44" y="152"/>
                  </a:cubicBezTo>
                  <a:cubicBezTo>
                    <a:pt x="52" y="152"/>
                    <a:pt x="59" y="159"/>
                    <a:pt x="59" y="167"/>
                  </a:cubicBezTo>
                  <a:cubicBezTo>
                    <a:pt x="59" y="175"/>
                    <a:pt x="52" y="182"/>
                    <a:pt x="44" y="182"/>
                  </a:cubicBezTo>
                  <a:close/>
                  <a:moveTo>
                    <a:pt x="44" y="141"/>
                  </a:moveTo>
                  <a:cubicBezTo>
                    <a:pt x="36" y="141"/>
                    <a:pt x="29" y="134"/>
                    <a:pt x="29" y="126"/>
                  </a:cubicBezTo>
                  <a:cubicBezTo>
                    <a:pt x="29" y="117"/>
                    <a:pt x="36" y="110"/>
                    <a:pt x="44" y="110"/>
                  </a:cubicBezTo>
                  <a:cubicBezTo>
                    <a:pt x="52" y="110"/>
                    <a:pt x="59" y="117"/>
                    <a:pt x="59" y="126"/>
                  </a:cubicBezTo>
                  <a:cubicBezTo>
                    <a:pt x="59" y="134"/>
                    <a:pt x="52" y="141"/>
                    <a:pt x="44" y="141"/>
                  </a:cubicBezTo>
                  <a:close/>
                  <a:moveTo>
                    <a:pt x="85" y="224"/>
                  </a:moveTo>
                  <a:cubicBezTo>
                    <a:pt x="77" y="224"/>
                    <a:pt x="70" y="217"/>
                    <a:pt x="70" y="208"/>
                  </a:cubicBezTo>
                  <a:cubicBezTo>
                    <a:pt x="70" y="200"/>
                    <a:pt x="77" y="193"/>
                    <a:pt x="85" y="193"/>
                  </a:cubicBezTo>
                  <a:cubicBezTo>
                    <a:pt x="94" y="193"/>
                    <a:pt x="101" y="200"/>
                    <a:pt x="101" y="208"/>
                  </a:cubicBezTo>
                  <a:cubicBezTo>
                    <a:pt x="101" y="217"/>
                    <a:pt x="94" y="224"/>
                    <a:pt x="85" y="224"/>
                  </a:cubicBezTo>
                  <a:close/>
                  <a:moveTo>
                    <a:pt x="85" y="182"/>
                  </a:moveTo>
                  <a:cubicBezTo>
                    <a:pt x="77" y="182"/>
                    <a:pt x="70" y="175"/>
                    <a:pt x="70" y="167"/>
                  </a:cubicBezTo>
                  <a:cubicBezTo>
                    <a:pt x="70" y="159"/>
                    <a:pt x="77" y="152"/>
                    <a:pt x="85" y="152"/>
                  </a:cubicBezTo>
                  <a:cubicBezTo>
                    <a:pt x="94" y="152"/>
                    <a:pt x="101" y="159"/>
                    <a:pt x="101" y="167"/>
                  </a:cubicBezTo>
                  <a:cubicBezTo>
                    <a:pt x="101" y="175"/>
                    <a:pt x="94" y="182"/>
                    <a:pt x="85" y="182"/>
                  </a:cubicBezTo>
                  <a:close/>
                  <a:moveTo>
                    <a:pt x="85" y="141"/>
                  </a:moveTo>
                  <a:cubicBezTo>
                    <a:pt x="77" y="141"/>
                    <a:pt x="70" y="134"/>
                    <a:pt x="70" y="126"/>
                  </a:cubicBezTo>
                  <a:cubicBezTo>
                    <a:pt x="70" y="117"/>
                    <a:pt x="77" y="110"/>
                    <a:pt x="85" y="110"/>
                  </a:cubicBezTo>
                  <a:cubicBezTo>
                    <a:pt x="94" y="110"/>
                    <a:pt x="101" y="117"/>
                    <a:pt x="101" y="126"/>
                  </a:cubicBezTo>
                  <a:cubicBezTo>
                    <a:pt x="101" y="134"/>
                    <a:pt x="94" y="141"/>
                    <a:pt x="85" y="141"/>
                  </a:cubicBezTo>
                  <a:close/>
                  <a:moveTo>
                    <a:pt x="127" y="224"/>
                  </a:moveTo>
                  <a:cubicBezTo>
                    <a:pt x="119" y="224"/>
                    <a:pt x="112" y="217"/>
                    <a:pt x="112" y="208"/>
                  </a:cubicBezTo>
                  <a:cubicBezTo>
                    <a:pt x="112" y="200"/>
                    <a:pt x="119" y="193"/>
                    <a:pt x="127" y="193"/>
                  </a:cubicBezTo>
                  <a:cubicBezTo>
                    <a:pt x="135" y="193"/>
                    <a:pt x="142" y="200"/>
                    <a:pt x="142" y="208"/>
                  </a:cubicBezTo>
                  <a:cubicBezTo>
                    <a:pt x="142" y="217"/>
                    <a:pt x="135" y="224"/>
                    <a:pt x="127" y="224"/>
                  </a:cubicBezTo>
                  <a:close/>
                  <a:moveTo>
                    <a:pt x="127" y="182"/>
                  </a:moveTo>
                  <a:cubicBezTo>
                    <a:pt x="119" y="182"/>
                    <a:pt x="112" y="175"/>
                    <a:pt x="112" y="167"/>
                  </a:cubicBezTo>
                  <a:cubicBezTo>
                    <a:pt x="112" y="159"/>
                    <a:pt x="119" y="152"/>
                    <a:pt x="127" y="152"/>
                  </a:cubicBezTo>
                  <a:cubicBezTo>
                    <a:pt x="135" y="152"/>
                    <a:pt x="142" y="159"/>
                    <a:pt x="142" y="167"/>
                  </a:cubicBezTo>
                  <a:cubicBezTo>
                    <a:pt x="142" y="175"/>
                    <a:pt x="135" y="182"/>
                    <a:pt x="127" y="182"/>
                  </a:cubicBezTo>
                  <a:close/>
                  <a:moveTo>
                    <a:pt x="127" y="141"/>
                  </a:moveTo>
                  <a:cubicBezTo>
                    <a:pt x="119" y="141"/>
                    <a:pt x="112" y="134"/>
                    <a:pt x="112" y="126"/>
                  </a:cubicBezTo>
                  <a:cubicBezTo>
                    <a:pt x="112" y="117"/>
                    <a:pt x="119" y="110"/>
                    <a:pt x="127" y="110"/>
                  </a:cubicBezTo>
                  <a:cubicBezTo>
                    <a:pt x="135" y="110"/>
                    <a:pt x="142" y="117"/>
                    <a:pt x="142" y="126"/>
                  </a:cubicBezTo>
                  <a:cubicBezTo>
                    <a:pt x="142" y="134"/>
                    <a:pt x="135" y="141"/>
                    <a:pt x="127" y="141"/>
                  </a:cubicBezTo>
                  <a:close/>
                  <a:moveTo>
                    <a:pt x="148" y="95"/>
                  </a:moveTo>
                  <a:cubicBezTo>
                    <a:pt x="25" y="95"/>
                    <a:pt x="25" y="95"/>
                    <a:pt x="25" y="95"/>
                  </a:cubicBezTo>
                  <a:cubicBezTo>
                    <a:pt x="25" y="27"/>
                    <a:pt x="25" y="27"/>
                    <a:pt x="25" y="27"/>
                  </a:cubicBezTo>
                  <a:cubicBezTo>
                    <a:pt x="148" y="27"/>
                    <a:pt x="148" y="27"/>
                    <a:pt x="148" y="27"/>
                  </a:cubicBezTo>
                  <a:lnTo>
                    <a:pt x="148" y="95"/>
                  </a:lnTo>
                  <a:close/>
                </a:path>
              </a:pathLst>
            </a:custGeom>
            <a:solidFill>
              <a:schemeClr val="accent1"/>
            </a:solidFill>
            <a:ln w="9525">
              <a:noFill/>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a:solidFill>
                  <a:prstClr val="black"/>
                </a:solidFill>
                <a:latin typeface="HP Simplified"/>
              </a:endParaRPr>
            </a:p>
          </p:txBody>
        </p:sp>
        <p:sp>
          <p:nvSpPr>
            <p:cNvPr id="74" name="Freeform 9"/>
            <p:cNvSpPr>
              <a:spLocks noEditPoints="1"/>
            </p:cNvSpPr>
            <p:nvPr/>
          </p:nvSpPr>
          <p:spPr bwMode="auto">
            <a:xfrm>
              <a:off x="3073401" y="2027238"/>
              <a:ext cx="350838" cy="1149350"/>
            </a:xfrm>
            <a:custGeom>
              <a:avLst/>
              <a:gdLst/>
              <a:ahLst/>
              <a:cxnLst>
                <a:cxn ang="0">
                  <a:pos x="84" y="0"/>
                </a:cxn>
                <a:cxn ang="0">
                  <a:pos x="8" y="0"/>
                </a:cxn>
                <a:cxn ang="0">
                  <a:pos x="0" y="9"/>
                </a:cxn>
                <a:cxn ang="0">
                  <a:pos x="0" y="294"/>
                </a:cxn>
                <a:cxn ang="0">
                  <a:pos x="8" y="304"/>
                </a:cxn>
                <a:cxn ang="0">
                  <a:pos x="84" y="304"/>
                </a:cxn>
                <a:cxn ang="0">
                  <a:pos x="93" y="294"/>
                </a:cxn>
                <a:cxn ang="0">
                  <a:pos x="93" y="9"/>
                </a:cxn>
                <a:cxn ang="0">
                  <a:pos x="84" y="0"/>
                </a:cxn>
                <a:cxn ang="0">
                  <a:pos x="72" y="142"/>
                </a:cxn>
                <a:cxn ang="0">
                  <a:pos x="21" y="142"/>
                </a:cxn>
                <a:cxn ang="0">
                  <a:pos x="14" y="135"/>
                </a:cxn>
                <a:cxn ang="0">
                  <a:pos x="21" y="128"/>
                </a:cxn>
                <a:cxn ang="0">
                  <a:pos x="72" y="128"/>
                </a:cxn>
                <a:cxn ang="0">
                  <a:pos x="78" y="135"/>
                </a:cxn>
                <a:cxn ang="0">
                  <a:pos x="72" y="142"/>
                </a:cxn>
                <a:cxn ang="0">
                  <a:pos x="72" y="116"/>
                </a:cxn>
                <a:cxn ang="0">
                  <a:pos x="21" y="116"/>
                </a:cxn>
                <a:cxn ang="0">
                  <a:pos x="14" y="109"/>
                </a:cxn>
                <a:cxn ang="0">
                  <a:pos x="21" y="103"/>
                </a:cxn>
                <a:cxn ang="0">
                  <a:pos x="72" y="103"/>
                </a:cxn>
                <a:cxn ang="0">
                  <a:pos x="78" y="109"/>
                </a:cxn>
                <a:cxn ang="0">
                  <a:pos x="72" y="116"/>
                </a:cxn>
              </a:cxnLst>
              <a:rect l="0" t="0" r="r" b="b"/>
              <a:pathLst>
                <a:path w="93" h="304">
                  <a:moveTo>
                    <a:pt x="84" y="0"/>
                  </a:moveTo>
                  <a:cubicBezTo>
                    <a:pt x="8" y="0"/>
                    <a:pt x="8" y="0"/>
                    <a:pt x="8" y="0"/>
                  </a:cubicBezTo>
                  <a:cubicBezTo>
                    <a:pt x="4" y="0"/>
                    <a:pt x="0" y="4"/>
                    <a:pt x="0" y="9"/>
                  </a:cubicBezTo>
                  <a:cubicBezTo>
                    <a:pt x="0" y="294"/>
                    <a:pt x="0" y="294"/>
                    <a:pt x="0" y="294"/>
                  </a:cubicBezTo>
                  <a:cubicBezTo>
                    <a:pt x="0" y="300"/>
                    <a:pt x="4" y="304"/>
                    <a:pt x="8" y="304"/>
                  </a:cubicBezTo>
                  <a:cubicBezTo>
                    <a:pt x="84" y="304"/>
                    <a:pt x="84" y="304"/>
                    <a:pt x="84" y="304"/>
                  </a:cubicBezTo>
                  <a:cubicBezTo>
                    <a:pt x="89" y="304"/>
                    <a:pt x="93" y="300"/>
                    <a:pt x="93" y="294"/>
                  </a:cubicBezTo>
                  <a:cubicBezTo>
                    <a:pt x="93" y="9"/>
                    <a:pt x="93" y="9"/>
                    <a:pt x="93" y="9"/>
                  </a:cubicBezTo>
                  <a:cubicBezTo>
                    <a:pt x="93" y="4"/>
                    <a:pt x="89" y="0"/>
                    <a:pt x="84" y="0"/>
                  </a:cubicBezTo>
                  <a:close/>
                  <a:moveTo>
                    <a:pt x="72" y="142"/>
                  </a:moveTo>
                  <a:cubicBezTo>
                    <a:pt x="21" y="142"/>
                    <a:pt x="21" y="142"/>
                    <a:pt x="21" y="142"/>
                  </a:cubicBezTo>
                  <a:cubicBezTo>
                    <a:pt x="17" y="142"/>
                    <a:pt x="14" y="139"/>
                    <a:pt x="14" y="135"/>
                  </a:cubicBezTo>
                  <a:cubicBezTo>
                    <a:pt x="14" y="131"/>
                    <a:pt x="17" y="128"/>
                    <a:pt x="21" y="128"/>
                  </a:cubicBezTo>
                  <a:cubicBezTo>
                    <a:pt x="72" y="128"/>
                    <a:pt x="72" y="128"/>
                    <a:pt x="72" y="128"/>
                  </a:cubicBezTo>
                  <a:cubicBezTo>
                    <a:pt x="75" y="128"/>
                    <a:pt x="78" y="131"/>
                    <a:pt x="78" y="135"/>
                  </a:cubicBezTo>
                  <a:cubicBezTo>
                    <a:pt x="78" y="139"/>
                    <a:pt x="75" y="142"/>
                    <a:pt x="72" y="142"/>
                  </a:cubicBezTo>
                  <a:close/>
                  <a:moveTo>
                    <a:pt x="72" y="116"/>
                  </a:moveTo>
                  <a:cubicBezTo>
                    <a:pt x="21" y="116"/>
                    <a:pt x="21" y="116"/>
                    <a:pt x="21" y="116"/>
                  </a:cubicBezTo>
                  <a:cubicBezTo>
                    <a:pt x="17" y="116"/>
                    <a:pt x="14" y="113"/>
                    <a:pt x="14" y="109"/>
                  </a:cubicBezTo>
                  <a:cubicBezTo>
                    <a:pt x="14" y="106"/>
                    <a:pt x="17" y="103"/>
                    <a:pt x="21" y="103"/>
                  </a:cubicBezTo>
                  <a:cubicBezTo>
                    <a:pt x="72" y="103"/>
                    <a:pt x="72" y="103"/>
                    <a:pt x="72" y="103"/>
                  </a:cubicBezTo>
                  <a:cubicBezTo>
                    <a:pt x="75" y="103"/>
                    <a:pt x="78" y="106"/>
                    <a:pt x="78" y="109"/>
                  </a:cubicBezTo>
                  <a:cubicBezTo>
                    <a:pt x="78" y="113"/>
                    <a:pt x="75" y="116"/>
                    <a:pt x="72" y="116"/>
                  </a:cubicBezTo>
                  <a:close/>
                </a:path>
              </a:pathLst>
            </a:custGeom>
            <a:solidFill>
              <a:schemeClr val="accent1"/>
            </a:solidFill>
            <a:ln w="9525">
              <a:noFill/>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a:solidFill>
                  <a:prstClr val="black"/>
                </a:solidFill>
                <a:latin typeface="HP Simplified"/>
              </a:endParaRPr>
            </a:p>
          </p:txBody>
        </p:sp>
      </p:grpSp>
      <p:pic>
        <p:nvPicPr>
          <p:cNvPr id="75" name="Picture 8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18784" y="1955673"/>
            <a:ext cx="348820" cy="513434"/>
          </a:xfrm>
          <a:prstGeom prst="rect">
            <a:avLst/>
          </a:prstGeom>
          <a:noFill/>
          <a:ln w="9525">
            <a:noFill/>
            <a:miter lim="800000"/>
            <a:headEnd/>
            <a:tailEnd/>
          </a:ln>
        </p:spPr>
      </p:pic>
      <p:pic>
        <p:nvPicPr>
          <p:cNvPr id="2" name="Picture 1"/>
          <p:cNvPicPr>
            <a:picLocks noChangeAspect="1"/>
          </p:cNvPicPr>
          <p:nvPr/>
        </p:nvPicPr>
        <p:blipFill>
          <a:blip r:embed="rId5"/>
          <a:stretch>
            <a:fillRect/>
          </a:stretch>
        </p:blipFill>
        <p:spPr>
          <a:xfrm>
            <a:off x="6160205" y="3813115"/>
            <a:ext cx="935996" cy="384896"/>
          </a:xfrm>
          <a:prstGeom prst="rect">
            <a:avLst/>
          </a:prstGeom>
        </p:spPr>
      </p:pic>
      <p:sp>
        <p:nvSpPr>
          <p:cNvPr id="46" name="TextBox 45"/>
          <p:cNvSpPr txBox="1"/>
          <p:nvPr/>
        </p:nvSpPr>
        <p:spPr>
          <a:xfrm>
            <a:off x="5139822" y="4226569"/>
            <a:ext cx="2995084" cy="530913"/>
          </a:xfrm>
          <a:prstGeom prst="rect">
            <a:avLst/>
          </a:prstGeom>
          <a:noFill/>
        </p:spPr>
        <p:txBody>
          <a:bodyPr wrap="square" lIns="91438" tIns="45719" rIns="91438" bIns="45719" rtlCol="0">
            <a:spAutoFit/>
          </a:bodyPr>
          <a:lstStyle/>
          <a:p>
            <a:pPr algn="ctr" defTabSz="685800" fontAlgn="auto">
              <a:spcBef>
                <a:spcPts val="0"/>
              </a:spcBef>
              <a:spcAft>
                <a:spcPts val="0"/>
              </a:spcAft>
            </a:pPr>
            <a:r>
              <a:rPr lang="en-US" sz="1425" dirty="0">
                <a:solidFill>
                  <a:srgbClr val="0096D6"/>
                </a:solidFill>
                <a:latin typeface="HP Simplified" pitchFamily="34" charset="0"/>
              </a:rPr>
              <a:t>Planned FY13Q3 - Microsoft </a:t>
            </a:r>
            <a:r>
              <a:rPr lang="en-US" sz="1425" dirty="0" err="1">
                <a:solidFill>
                  <a:srgbClr val="0096D6"/>
                </a:solidFill>
                <a:latin typeface="HP Simplified" pitchFamily="34" charset="0"/>
              </a:rPr>
              <a:t>Lync</a:t>
            </a:r>
            <a:endParaRPr lang="en-US" sz="1425" dirty="0">
              <a:solidFill>
                <a:srgbClr val="0096D6"/>
              </a:solidFill>
              <a:latin typeface="HP Simplified" pitchFamily="34" charset="0"/>
            </a:endParaRPr>
          </a:p>
          <a:p>
            <a:pPr algn="ctr" defTabSz="685800" fontAlgn="auto">
              <a:spcBef>
                <a:spcPts val="0"/>
              </a:spcBef>
              <a:spcAft>
                <a:spcPts val="0"/>
              </a:spcAft>
            </a:pPr>
            <a:r>
              <a:rPr lang="en-US" sz="1425" dirty="0">
                <a:solidFill>
                  <a:srgbClr val="0096D6"/>
                </a:solidFill>
                <a:latin typeface="HP Simplified" pitchFamily="34" charset="0"/>
              </a:rPr>
              <a:t>Open Interoperability Program</a:t>
            </a:r>
          </a:p>
        </p:txBody>
      </p:sp>
      <p:sp>
        <p:nvSpPr>
          <p:cNvPr id="64" name="TextBox 63"/>
          <p:cNvSpPr txBox="1"/>
          <p:nvPr/>
        </p:nvSpPr>
        <p:spPr>
          <a:xfrm>
            <a:off x="2368558" y="3780754"/>
            <a:ext cx="482820" cy="276997"/>
          </a:xfrm>
          <a:prstGeom prst="rect">
            <a:avLst/>
          </a:prstGeom>
          <a:noFill/>
        </p:spPr>
        <p:txBody>
          <a:bodyPr wrap="none" lIns="91438" tIns="45719" rIns="91438" bIns="45719" rtlCol="0">
            <a:spAutoFit/>
          </a:bodyPr>
          <a:lstStyle/>
          <a:p>
            <a:pPr algn="ctr" defTabSz="685800" fontAlgn="auto">
              <a:spcBef>
                <a:spcPts val="0"/>
              </a:spcBef>
              <a:spcAft>
                <a:spcPts val="0"/>
              </a:spcAft>
            </a:pPr>
            <a:r>
              <a:rPr lang="en-US" sz="1200" dirty="0">
                <a:solidFill>
                  <a:srgbClr val="0096D6"/>
                </a:solidFill>
                <a:latin typeface="HP Simplified" pitchFamily="34" charset="0"/>
              </a:rPr>
              <a:t>LAN</a:t>
            </a:r>
          </a:p>
        </p:txBody>
      </p:sp>
      <p:sp>
        <p:nvSpPr>
          <p:cNvPr id="65" name="TextBox 64"/>
          <p:cNvSpPr txBox="1"/>
          <p:nvPr/>
        </p:nvSpPr>
        <p:spPr>
          <a:xfrm>
            <a:off x="1370218" y="3639414"/>
            <a:ext cx="484424" cy="276997"/>
          </a:xfrm>
          <a:prstGeom prst="rect">
            <a:avLst/>
          </a:prstGeom>
          <a:noFill/>
        </p:spPr>
        <p:txBody>
          <a:bodyPr wrap="none" lIns="91438" tIns="45719" rIns="91438" bIns="45719" rtlCol="0">
            <a:spAutoFit/>
          </a:bodyPr>
          <a:lstStyle/>
          <a:p>
            <a:pPr algn="ctr" defTabSz="685800" fontAlgn="auto">
              <a:spcBef>
                <a:spcPts val="0"/>
              </a:spcBef>
              <a:spcAft>
                <a:spcPts val="0"/>
              </a:spcAft>
            </a:pPr>
            <a:r>
              <a:rPr lang="en-US" sz="1200" dirty="0">
                <a:solidFill>
                  <a:srgbClr val="0096D6"/>
                </a:solidFill>
                <a:latin typeface="HP Simplified" pitchFamily="34" charset="0"/>
              </a:rPr>
              <a:t>FXS</a:t>
            </a:r>
          </a:p>
        </p:txBody>
      </p:sp>
      <p:sp>
        <p:nvSpPr>
          <p:cNvPr id="48" name="Up-Down Arrow 47"/>
          <p:cNvSpPr/>
          <p:nvPr/>
        </p:nvSpPr>
        <p:spPr>
          <a:xfrm>
            <a:off x="1868289" y="1720629"/>
            <a:ext cx="531254" cy="1320041"/>
          </a:xfrm>
          <a:prstGeom prst="upDownArrow">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685800" fontAlgn="auto">
              <a:spcBef>
                <a:spcPts val="0"/>
              </a:spcBef>
              <a:spcAft>
                <a:spcPts val="0"/>
              </a:spcAft>
            </a:pPr>
            <a:endParaRPr lang="en-US" dirty="0">
              <a:solidFill>
                <a:prstClr val="black"/>
              </a:solidFill>
            </a:endParaRPr>
          </a:p>
        </p:txBody>
      </p:sp>
      <p:sp>
        <p:nvSpPr>
          <p:cNvPr id="49" name="TextBox 48"/>
          <p:cNvSpPr txBox="1"/>
          <p:nvPr/>
        </p:nvSpPr>
        <p:spPr>
          <a:xfrm>
            <a:off x="1919411" y="2045282"/>
            <a:ext cx="433128" cy="276997"/>
          </a:xfrm>
          <a:prstGeom prst="rect">
            <a:avLst/>
          </a:prstGeom>
          <a:noFill/>
        </p:spPr>
        <p:txBody>
          <a:bodyPr wrap="none" lIns="91438" tIns="45719" rIns="91438" bIns="45719" rtlCol="0">
            <a:spAutoFit/>
          </a:bodyPr>
          <a:lstStyle/>
          <a:p>
            <a:pPr algn="ctr" defTabSz="685800" fontAlgn="auto">
              <a:spcBef>
                <a:spcPts val="0"/>
              </a:spcBef>
              <a:spcAft>
                <a:spcPts val="0"/>
              </a:spcAft>
            </a:pPr>
            <a:r>
              <a:rPr lang="en-US" sz="1200" dirty="0">
                <a:solidFill>
                  <a:prstClr val="black"/>
                </a:solidFill>
                <a:latin typeface="HP Simplified" pitchFamily="34" charset="0"/>
              </a:rPr>
              <a:t>SIP</a:t>
            </a:r>
          </a:p>
        </p:txBody>
      </p:sp>
      <p:sp>
        <p:nvSpPr>
          <p:cNvPr id="63" name="TextBox 62"/>
          <p:cNvSpPr txBox="1"/>
          <p:nvPr/>
        </p:nvSpPr>
        <p:spPr>
          <a:xfrm>
            <a:off x="1062193" y="2211343"/>
            <a:ext cx="842838" cy="219289"/>
          </a:xfrm>
          <a:prstGeom prst="rect">
            <a:avLst/>
          </a:prstGeom>
          <a:noFill/>
        </p:spPr>
        <p:txBody>
          <a:bodyPr wrap="square" lIns="91438" tIns="45719" rIns="91438" bIns="45719" rtlCol="0">
            <a:spAutoFit/>
          </a:bodyPr>
          <a:lstStyle/>
          <a:p>
            <a:pPr algn="ctr" defTabSz="685800" fontAlgn="auto">
              <a:spcBef>
                <a:spcPts val="0"/>
              </a:spcBef>
              <a:spcAft>
                <a:spcPts val="0"/>
              </a:spcAft>
            </a:pPr>
            <a:r>
              <a:rPr lang="en-US" sz="825" dirty="0">
                <a:solidFill>
                  <a:prstClr val="black"/>
                </a:solidFill>
                <a:latin typeface="HP Simplified"/>
              </a:rPr>
              <a:t>WAN</a:t>
            </a:r>
          </a:p>
        </p:txBody>
      </p:sp>
      <p:pic>
        <p:nvPicPr>
          <p:cNvPr id="67"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276499" y="2256809"/>
            <a:ext cx="224023" cy="327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 name="TextBox 65"/>
          <p:cNvSpPr txBox="1"/>
          <p:nvPr/>
        </p:nvSpPr>
        <p:spPr>
          <a:xfrm>
            <a:off x="1908161" y="2337167"/>
            <a:ext cx="466791" cy="276997"/>
          </a:xfrm>
          <a:prstGeom prst="rect">
            <a:avLst/>
          </a:prstGeom>
          <a:noFill/>
        </p:spPr>
        <p:txBody>
          <a:bodyPr wrap="none" lIns="91438" tIns="45719" rIns="91438" bIns="45719" rtlCol="0">
            <a:spAutoFit/>
          </a:bodyPr>
          <a:lstStyle/>
          <a:p>
            <a:pPr algn="ctr" defTabSz="685800" fontAlgn="auto">
              <a:spcBef>
                <a:spcPts val="0"/>
              </a:spcBef>
              <a:spcAft>
                <a:spcPts val="0"/>
              </a:spcAft>
            </a:pPr>
            <a:r>
              <a:rPr lang="en-US" sz="1200" dirty="0">
                <a:solidFill>
                  <a:prstClr val="black"/>
                </a:solidFill>
                <a:latin typeface="HP Simplified" pitchFamily="34" charset="0"/>
              </a:rPr>
              <a:t>TLS</a:t>
            </a:r>
          </a:p>
        </p:txBody>
      </p:sp>
      <p:pic>
        <p:nvPicPr>
          <p:cNvPr id="61" name="Picture 2"/>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7683" y="2514671"/>
            <a:ext cx="1151919" cy="1151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TextBox 67"/>
          <p:cNvSpPr txBox="1"/>
          <p:nvPr/>
        </p:nvSpPr>
        <p:spPr>
          <a:xfrm>
            <a:off x="181157" y="3167608"/>
            <a:ext cx="1024607" cy="646329"/>
          </a:xfrm>
          <a:prstGeom prst="rect">
            <a:avLst/>
          </a:prstGeom>
          <a:noFill/>
        </p:spPr>
        <p:txBody>
          <a:bodyPr wrap="square" lIns="91438" tIns="45719" rIns="91438" bIns="45719" rtlCol="0">
            <a:spAutoFit/>
          </a:bodyPr>
          <a:lstStyle/>
          <a:p>
            <a:pPr algn="ctr" defTabSz="685800" fontAlgn="auto">
              <a:spcBef>
                <a:spcPts val="0"/>
              </a:spcBef>
              <a:spcAft>
                <a:spcPts val="0"/>
              </a:spcAft>
            </a:pPr>
            <a:r>
              <a:rPr lang="en-US" sz="1200" dirty="0">
                <a:solidFill>
                  <a:prstClr val="black"/>
                </a:solidFill>
                <a:latin typeface="HP Simplified" pitchFamily="34" charset="0"/>
              </a:rPr>
              <a:t>HP MSR SBM for </a:t>
            </a:r>
            <a:r>
              <a:rPr lang="en-US" sz="1200" dirty="0" err="1">
                <a:solidFill>
                  <a:prstClr val="black"/>
                </a:solidFill>
                <a:latin typeface="HP Simplified" pitchFamily="34" charset="0"/>
              </a:rPr>
              <a:t>Lync</a:t>
            </a:r>
            <a:endParaRPr lang="en-US" sz="1200" dirty="0">
              <a:solidFill>
                <a:prstClr val="black"/>
              </a:solidFill>
              <a:latin typeface="HP Simplified" pitchFamily="34" charset="0"/>
            </a:endParaRPr>
          </a:p>
        </p:txBody>
      </p:sp>
      <p:sp>
        <p:nvSpPr>
          <p:cNvPr id="81" name="Up-Down Arrow 80"/>
          <p:cNvSpPr/>
          <p:nvPr/>
        </p:nvSpPr>
        <p:spPr>
          <a:xfrm rot="17101053">
            <a:off x="1697179" y="2780017"/>
            <a:ext cx="531254" cy="886292"/>
          </a:xfrm>
          <a:prstGeom prst="upDownArrow">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685800" fontAlgn="auto">
              <a:spcBef>
                <a:spcPts val="0"/>
              </a:spcBef>
              <a:spcAft>
                <a:spcPts val="0"/>
              </a:spcAft>
            </a:pPr>
            <a:endParaRPr lang="en-US" dirty="0">
              <a:solidFill>
                <a:prstClr val="black"/>
              </a:solidFill>
            </a:endParaRPr>
          </a:p>
        </p:txBody>
      </p:sp>
      <p:sp>
        <p:nvSpPr>
          <p:cNvPr id="83" name="TextBox 82"/>
          <p:cNvSpPr txBox="1"/>
          <p:nvPr/>
        </p:nvSpPr>
        <p:spPr>
          <a:xfrm>
            <a:off x="1622327" y="3032487"/>
            <a:ext cx="433128" cy="276997"/>
          </a:xfrm>
          <a:prstGeom prst="rect">
            <a:avLst/>
          </a:prstGeom>
          <a:noFill/>
        </p:spPr>
        <p:txBody>
          <a:bodyPr wrap="none" lIns="91438" tIns="45719" rIns="91438" bIns="45719" rtlCol="0">
            <a:spAutoFit/>
          </a:bodyPr>
          <a:lstStyle/>
          <a:p>
            <a:pPr algn="ctr" defTabSz="685800" fontAlgn="auto">
              <a:spcBef>
                <a:spcPts val="0"/>
              </a:spcBef>
              <a:spcAft>
                <a:spcPts val="0"/>
              </a:spcAft>
            </a:pPr>
            <a:r>
              <a:rPr lang="en-US" sz="1200" dirty="0">
                <a:solidFill>
                  <a:prstClr val="black"/>
                </a:solidFill>
                <a:latin typeface="HP Simplified" pitchFamily="34" charset="0"/>
              </a:rPr>
              <a:t>SIP</a:t>
            </a:r>
          </a:p>
        </p:txBody>
      </p:sp>
      <p:pic>
        <p:nvPicPr>
          <p:cNvPr id="84"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829585" y="3315364"/>
            <a:ext cx="224023" cy="327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TextBox 84"/>
          <p:cNvSpPr txBox="1"/>
          <p:nvPr/>
        </p:nvSpPr>
        <p:spPr>
          <a:xfrm>
            <a:off x="1853655" y="3117454"/>
            <a:ext cx="466791" cy="276997"/>
          </a:xfrm>
          <a:prstGeom prst="rect">
            <a:avLst/>
          </a:prstGeom>
          <a:noFill/>
        </p:spPr>
        <p:txBody>
          <a:bodyPr wrap="none" lIns="91438" tIns="45719" rIns="91438" bIns="45719" rtlCol="0">
            <a:spAutoFit/>
          </a:bodyPr>
          <a:lstStyle/>
          <a:p>
            <a:pPr algn="ctr" defTabSz="685800" fontAlgn="auto">
              <a:spcBef>
                <a:spcPts val="0"/>
              </a:spcBef>
              <a:spcAft>
                <a:spcPts val="0"/>
              </a:spcAft>
            </a:pPr>
            <a:r>
              <a:rPr lang="en-US" sz="1200" dirty="0">
                <a:solidFill>
                  <a:prstClr val="black"/>
                </a:solidFill>
                <a:latin typeface="HP Simplified" pitchFamily="34" charset="0"/>
              </a:rPr>
              <a:t>TLS</a:t>
            </a:r>
          </a:p>
        </p:txBody>
      </p:sp>
      <p:pic>
        <p:nvPicPr>
          <p:cNvPr id="69" name="Picture 68"/>
          <p:cNvPicPr>
            <a:picLocks noChangeAspect="1"/>
          </p:cNvPicPr>
          <p:nvPr/>
        </p:nvPicPr>
        <p:blipFill>
          <a:blip r:embed="rId5"/>
          <a:stretch>
            <a:fillRect/>
          </a:stretch>
        </p:blipFill>
        <p:spPr>
          <a:xfrm>
            <a:off x="839830" y="1155508"/>
            <a:ext cx="935996" cy="384896"/>
          </a:xfrm>
          <a:prstGeom prst="rect">
            <a:avLst/>
          </a:prstGeom>
        </p:spPr>
      </p:pic>
    </p:spTree>
    <p:extLst>
      <p:ext uri="{BB962C8B-B14F-4D97-AF65-F5344CB8AC3E}">
        <p14:creationId xmlns:p14="http://schemas.microsoft.com/office/powerpoint/2010/main" val="3741683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HP Networking?</a:t>
            </a:r>
            <a:endParaRPr lang="en-US" dirty="0"/>
          </a:p>
        </p:txBody>
      </p:sp>
      <p:sp>
        <p:nvSpPr>
          <p:cNvPr id="8" name="TextBox 7"/>
          <p:cNvSpPr txBox="1"/>
          <p:nvPr/>
        </p:nvSpPr>
        <p:spPr>
          <a:xfrm>
            <a:off x="2961106" y="922211"/>
            <a:ext cx="3020955" cy="584775"/>
          </a:xfrm>
          <a:prstGeom prst="rect">
            <a:avLst/>
          </a:prstGeom>
          <a:noFill/>
          <a:ln>
            <a:noFill/>
          </a:ln>
        </p:spPr>
        <p:txBody>
          <a:bodyPr wrap="none" rtlCol="0" anchor="ctr" anchorCtr="0">
            <a:spAutoFit/>
          </a:bodyPr>
          <a:lstStyle/>
          <a:p>
            <a:pPr algn="ctr" defTabSz="430213">
              <a:spcAft>
                <a:spcPts val="400"/>
              </a:spcAft>
              <a:buSzPct val="100000"/>
            </a:pPr>
            <a:r>
              <a:rPr lang="en-US" sz="3200" b="1" dirty="0" smtClean="0">
                <a:solidFill>
                  <a:schemeClr val="bg1"/>
                </a:solidFill>
                <a:latin typeface="HP Simplified" pitchFamily="34" charset="0"/>
                <a:cs typeface="HP Simplified" pitchFamily="34" charset="0"/>
              </a:rPr>
              <a:t>SIMPLIFICATION</a:t>
            </a:r>
            <a:r>
              <a:rPr lang="en-US" sz="2000" dirty="0" smtClean="0">
                <a:solidFill>
                  <a:srgbClr val="000000"/>
                </a:solidFill>
                <a:latin typeface="HP Simplified" pitchFamily="34" charset="0"/>
                <a:cs typeface="HP Simplified" pitchFamily="34" charset="0"/>
              </a:rPr>
              <a:t> </a:t>
            </a:r>
          </a:p>
        </p:txBody>
      </p:sp>
      <p:sp>
        <p:nvSpPr>
          <p:cNvPr id="34" name="Round Diagonal Corner Rectangle 33"/>
          <p:cNvSpPr/>
          <p:nvPr/>
        </p:nvSpPr>
        <p:spPr>
          <a:xfrm>
            <a:off x="216790" y="700242"/>
            <a:ext cx="8229600" cy="640080"/>
          </a:xfrm>
          <a:prstGeom prst="round2DiagRect">
            <a:avLst>
              <a:gd name="adj1" fmla="val 0"/>
              <a:gd name="adj2" fmla="val 2555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dirty="0" smtClean="0">
                <a:solidFill>
                  <a:schemeClr val="bg1"/>
                </a:solidFill>
                <a:latin typeface="HP Simplified" pitchFamily="34" charset="0"/>
              </a:rPr>
              <a:t>Industry-Recognized Leadership In Networking Technology</a:t>
            </a:r>
            <a:endParaRPr lang="en-US" sz="1600" dirty="0">
              <a:solidFill>
                <a:schemeClr val="accent1">
                  <a:lumMod val="20000"/>
                  <a:lumOff val="80000"/>
                </a:schemeClr>
              </a:solidFill>
              <a:latin typeface="HP Simplified" pitchFamily="34" charset="0"/>
            </a:endParaRPr>
          </a:p>
        </p:txBody>
      </p:sp>
      <p:sp>
        <p:nvSpPr>
          <p:cNvPr id="7" name="Rectangle 6"/>
          <p:cNvSpPr/>
          <p:nvPr/>
        </p:nvSpPr>
        <p:spPr>
          <a:xfrm>
            <a:off x="960725" y="2449624"/>
            <a:ext cx="2696280" cy="1384995"/>
          </a:xfrm>
          <a:prstGeom prst="rect">
            <a:avLst/>
          </a:prstGeom>
        </p:spPr>
        <p:txBody>
          <a:bodyPr wrap="square">
            <a:spAutoFit/>
          </a:bodyPr>
          <a:lstStyle/>
          <a:p>
            <a:pPr marL="0" defTabSz="430213">
              <a:spcAft>
                <a:spcPts val="1800"/>
              </a:spcAft>
              <a:buSzPct val="100000"/>
            </a:pPr>
            <a:r>
              <a:rPr lang="en-US" sz="2800" i="1" dirty="0" smtClean="0">
                <a:latin typeface="+mn-lt"/>
              </a:rPr>
              <a:t> Gartner – Wired and Wireless LAN Infrastructure</a:t>
            </a:r>
            <a:endParaRPr lang="en-US" i="1" dirty="0">
              <a:latin typeface="+mn-lt"/>
              <a:cs typeface="HP Simplified"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3951" y="1438133"/>
            <a:ext cx="3290344" cy="3290344"/>
          </a:xfrm>
          <a:prstGeom prst="rect">
            <a:avLst/>
          </a:prstGeom>
        </p:spPr>
      </p:pic>
    </p:spTree>
    <p:extLst>
      <p:ext uri="{BB962C8B-B14F-4D97-AF65-F5344CB8AC3E}">
        <p14:creationId xmlns:p14="http://schemas.microsoft.com/office/powerpoint/2010/main" val="2195169694"/>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51435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85000"/>
              </a:lnSpc>
            </a:pPr>
            <a:endParaRPr lang="en-US" sz="1575" dirty="0">
              <a:solidFill>
                <a:prstClr val="white"/>
              </a:solidFill>
              <a:latin typeface="+mj-lt"/>
            </a:endParaRPr>
          </a:p>
        </p:txBody>
      </p:sp>
      <p:sp>
        <p:nvSpPr>
          <p:cNvPr id="7" name="Title 6"/>
          <p:cNvSpPr>
            <a:spLocks noGrp="1"/>
          </p:cNvSpPr>
          <p:nvPr>
            <p:ph type="title"/>
          </p:nvPr>
        </p:nvSpPr>
        <p:spPr>
          <a:xfrm>
            <a:off x="339726" y="291000"/>
            <a:ext cx="8375650" cy="409343"/>
          </a:xfrm>
        </p:spPr>
        <p:txBody>
          <a:bodyPr/>
          <a:lstStyle/>
          <a:p>
            <a:r>
              <a:rPr lang="en-US" dirty="0" smtClean="0">
                <a:solidFill>
                  <a:schemeClr val="tx1"/>
                </a:solidFill>
                <a:latin typeface="HP Simplified" pitchFamily="34" charset="0"/>
              </a:rPr>
              <a:t> </a:t>
            </a:r>
            <a:endParaRPr lang="en-US" dirty="0">
              <a:solidFill>
                <a:schemeClr val="tx1"/>
              </a:solidFill>
              <a:latin typeface="HP Simplified" pitchFamily="34" charset="0"/>
            </a:endParaRPr>
          </a:p>
        </p:txBody>
      </p:sp>
      <p:sp>
        <p:nvSpPr>
          <p:cNvPr id="27" name="TextBox 26"/>
          <p:cNvSpPr txBox="1"/>
          <p:nvPr/>
        </p:nvSpPr>
        <p:spPr bwMode="auto">
          <a:xfrm>
            <a:off x="4487367" y="1121195"/>
            <a:ext cx="3949870" cy="2827695"/>
          </a:xfrm>
          <a:prstGeom prst="rect">
            <a:avLst/>
          </a:prstGeom>
          <a:noFill/>
        </p:spPr>
        <p:txBody>
          <a:bodyPr wrap="square" lIns="91438" tIns="45719" rIns="91438" bIns="45719" rtlCol="0">
            <a:spAutoFit/>
          </a:bodyPr>
          <a:lstStyle/>
          <a:p>
            <a:pPr marL="274313" indent="-274313">
              <a:lnSpc>
                <a:spcPct val="200000"/>
              </a:lnSpc>
              <a:buClr>
                <a:schemeClr val="tx2"/>
              </a:buClr>
              <a:buSzPct val="120000"/>
              <a:buFont typeface="Arial" pitchFamily="34" charset="0"/>
              <a:buChar char="•"/>
            </a:pPr>
            <a:r>
              <a:rPr lang="en-US" sz="1575" dirty="0">
                <a:latin typeface="HP Simplified" pitchFamily="34" charset="0"/>
              </a:rPr>
              <a:t>Wireless that performs like wired</a:t>
            </a:r>
          </a:p>
          <a:p>
            <a:pPr marL="274313" indent="-274313">
              <a:lnSpc>
                <a:spcPct val="200000"/>
              </a:lnSpc>
              <a:buClr>
                <a:schemeClr val="tx2"/>
              </a:buClr>
              <a:buSzPct val="120000"/>
              <a:buFont typeface="Arial" pitchFamily="34" charset="0"/>
              <a:buChar char="•"/>
            </a:pPr>
            <a:r>
              <a:rPr lang="en-US" sz="1575" dirty="0">
                <a:latin typeface="HP Simplified" pitchFamily="34" charset="0"/>
              </a:rPr>
              <a:t>Unified wired/wireless access control</a:t>
            </a:r>
          </a:p>
          <a:p>
            <a:pPr marL="274313" indent="-274313">
              <a:lnSpc>
                <a:spcPct val="200000"/>
              </a:lnSpc>
              <a:buClr>
                <a:schemeClr val="tx2"/>
              </a:buClr>
              <a:buSzPct val="120000"/>
              <a:buFont typeface="Arial" pitchFamily="34" charset="0"/>
              <a:buChar char="•"/>
            </a:pPr>
            <a:r>
              <a:rPr lang="en-US" sz="1575" dirty="0">
                <a:latin typeface="HP Simplified" pitchFamily="34" charset="0"/>
              </a:rPr>
              <a:t>Single-pane-of-glass management</a:t>
            </a:r>
          </a:p>
          <a:p>
            <a:pPr marL="274313" indent="-274313">
              <a:lnSpc>
                <a:spcPct val="200000"/>
              </a:lnSpc>
              <a:buClr>
                <a:schemeClr val="tx2"/>
              </a:buClr>
              <a:buSzPct val="120000"/>
              <a:buFont typeface="Arial" pitchFamily="34" charset="0"/>
              <a:buChar char="•"/>
            </a:pPr>
            <a:r>
              <a:rPr lang="en-US" sz="1575" dirty="0">
                <a:latin typeface="HP Simplified" pitchFamily="34" charset="0"/>
              </a:rPr>
              <a:t>Continuous RF vulnerability protection</a:t>
            </a:r>
          </a:p>
          <a:p>
            <a:pPr marL="274313" indent="-274313">
              <a:lnSpc>
                <a:spcPct val="200000"/>
              </a:lnSpc>
              <a:buClr>
                <a:schemeClr val="tx2"/>
              </a:buClr>
              <a:buSzPct val="120000"/>
              <a:buFont typeface="Arial" pitchFamily="34" charset="0"/>
              <a:buChar char="•"/>
            </a:pPr>
            <a:r>
              <a:rPr lang="en-US" sz="1575" dirty="0">
                <a:latin typeface="HP Simplified" pitchFamily="34" charset="0"/>
              </a:rPr>
              <a:t>Low TCO </a:t>
            </a:r>
          </a:p>
          <a:p>
            <a:pPr>
              <a:buClr>
                <a:schemeClr val="bg2"/>
              </a:buClr>
            </a:pPr>
            <a:endParaRPr lang="en-US" sz="2025" dirty="0" err="1">
              <a:latin typeface="HP Simplified" pitchFamily="34" charset="0"/>
            </a:endParaRPr>
          </a:p>
        </p:txBody>
      </p:sp>
      <p:sp>
        <p:nvSpPr>
          <p:cNvPr id="29" name="Oval 28"/>
          <p:cNvSpPr/>
          <p:nvPr/>
        </p:nvSpPr>
        <p:spPr>
          <a:xfrm>
            <a:off x="803583" y="899122"/>
            <a:ext cx="3167224" cy="3168651"/>
          </a:xfrm>
          <a:prstGeom prst="ellipse">
            <a:avLst/>
          </a:prstGeom>
          <a:solidFill>
            <a:schemeClr val="accent1">
              <a:lumMod val="40000"/>
              <a:lumOff val="60000"/>
            </a:schemeClr>
          </a:solidFill>
          <a:ln w="952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85000"/>
              </a:lnSpc>
            </a:pPr>
            <a:endParaRPr lang="en-US" sz="2025" dirty="0">
              <a:solidFill>
                <a:prstClr val="white"/>
              </a:solidFill>
              <a:latin typeface="HP Simplified" pitchFamily="34" charset="0"/>
            </a:endParaRPr>
          </a:p>
        </p:txBody>
      </p:sp>
      <p:sp>
        <p:nvSpPr>
          <p:cNvPr id="30" name="Oval 29"/>
          <p:cNvSpPr/>
          <p:nvPr/>
        </p:nvSpPr>
        <p:spPr bwMode="gray">
          <a:xfrm>
            <a:off x="1096138" y="1202610"/>
            <a:ext cx="2577390" cy="2581204"/>
          </a:xfrm>
          <a:prstGeom prst="ellipse">
            <a:avLst/>
          </a:prstGeom>
          <a:solidFill>
            <a:srgbClr val="00B0F0"/>
          </a:solidFill>
          <a:ln>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85000"/>
              </a:lnSpc>
            </a:pPr>
            <a:endParaRPr lang="en-US" sz="2025" dirty="0">
              <a:solidFill>
                <a:prstClr val="white"/>
              </a:solidFill>
              <a:latin typeface="HP Simplified" pitchFamily="34" charset="0"/>
            </a:endParaRPr>
          </a:p>
        </p:txBody>
      </p:sp>
      <p:sp>
        <p:nvSpPr>
          <p:cNvPr id="31" name="Pie 30"/>
          <p:cNvSpPr/>
          <p:nvPr/>
        </p:nvSpPr>
        <p:spPr>
          <a:xfrm rot="2700000">
            <a:off x="1367006" y="1523249"/>
            <a:ext cx="1995399" cy="1995399"/>
          </a:xfrm>
          <a:prstGeom prst="pie">
            <a:avLst/>
          </a:prstGeom>
          <a:solidFill>
            <a:srgbClr val="0083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85000"/>
              </a:lnSpc>
            </a:pPr>
            <a:endParaRPr lang="en-US" sz="2025" dirty="0">
              <a:solidFill>
                <a:prstClr val="white"/>
              </a:solidFill>
              <a:latin typeface="HP Simplified" pitchFamily="34" charset="0"/>
            </a:endParaRPr>
          </a:p>
        </p:txBody>
      </p:sp>
      <p:sp>
        <p:nvSpPr>
          <p:cNvPr id="32" name="Pie 31"/>
          <p:cNvSpPr/>
          <p:nvPr/>
        </p:nvSpPr>
        <p:spPr>
          <a:xfrm rot="10800000">
            <a:off x="1367006" y="1523249"/>
            <a:ext cx="1995399" cy="1995399"/>
          </a:xfrm>
          <a:prstGeom prst="pi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85000"/>
              </a:lnSpc>
            </a:pPr>
            <a:endParaRPr lang="en-US" sz="2025" dirty="0">
              <a:solidFill>
                <a:prstClr val="white"/>
              </a:solidFill>
              <a:latin typeface="HP Simplified" pitchFamily="34" charset="0"/>
            </a:endParaRPr>
          </a:p>
        </p:txBody>
      </p:sp>
      <p:graphicFrame>
        <p:nvGraphicFramePr>
          <p:cNvPr id="33" name="Chart 32"/>
          <p:cNvGraphicFramePr/>
          <p:nvPr>
            <p:extLst/>
          </p:nvPr>
        </p:nvGraphicFramePr>
        <p:xfrm>
          <a:off x="1154744" y="1670815"/>
          <a:ext cx="2521827" cy="1681219"/>
        </p:xfrm>
        <a:graphic>
          <a:graphicData uri="http://schemas.openxmlformats.org/drawingml/2006/chart">
            <c:chart xmlns:c="http://schemas.openxmlformats.org/drawingml/2006/chart" xmlns:r="http://schemas.openxmlformats.org/officeDocument/2006/relationships" r:id="rId3"/>
          </a:graphicData>
        </a:graphic>
      </p:graphicFrame>
      <p:pic>
        <p:nvPicPr>
          <p:cNvPr id="34" name="Picture 33" descr="WLAN.png"/>
          <p:cNvPicPr>
            <a:picLocks noChangeAspect="1"/>
          </p:cNvPicPr>
          <p:nvPr/>
        </p:nvPicPr>
        <p:blipFill>
          <a:blip r:embed="rId4" cstate="email"/>
          <a:stretch>
            <a:fillRect/>
          </a:stretch>
        </p:blipFill>
        <p:spPr>
          <a:xfrm>
            <a:off x="1480825" y="2618546"/>
            <a:ext cx="753444" cy="772135"/>
          </a:xfrm>
          <a:prstGeom prst="rect">
            <a:avLst/>
          </a:prstGeom>
        </p:spPr>
      </p:pic>
      <p:pic>
        <p:nvPicPr>
          <p:cNvPr id="35" name="Picture 34" descr="Network IPS.png"/>
          <p:cNvPicPr>
            <a:picLocks noChangeAspect="1"/>
          </p:cNvPicPr>
          <p:nvPr/>
        </p:nvPicPr>
        <p:blipFill>
          <a:blip r:embed="rId5" cstate="email"/>
          <a:stretch>
            <a:fillRect/>
          </a:stretch>
        </p:blipFill>
        <p:spPr>
          <a:xfrm rot="21540000">
            <a:off x="1895311" y="1009143"/>
            <a:ext cx="983065" cy="225490"/>
          </a:xfrm>
          <a:prstGeom prst="rect">
            <a:avLst/>
          </a:prstGeom>
        </p:spPr>
      </p:pic>
      <p:pic>
        <p:nvPicPr>
          <p:cNvPr id="36" name="Picture 35" descr="management.png"/>
          <p:cNvPicPr>
            <a:picLocks noChangeAspect="1"/>
          </p:cNvPicPr>
          <p:nvPr/>
        </p:nvPicPr>
        <p:blipFill>
          <a:blip r:embed="rId6" cstate="email"/>
          <a:stretch>
            <a:fillRect/>
          </a:stretch>
        </p:blipFill>
        <p:spPr>
          <a:xfrm rot="21540000">
            <a:off x="1859432" y="1337413"/>
            <a:ext cx="1054822" cy="204992"/>
          </a:xfrm>
          <a:prstGeom prst="rect">
            <a:avLst/>
          </a:prstGeom>
        </p:spPr>
      </p:pic>
      <p:pic>
        <p:nvPicPr>
          <p:cNvPr id="37" name="Picture 36" descr="access control.png"/>
          <p:cNvPicPr>
            <a:picLocks noChangeAspect="1"/>
          </p:cNvPicPr>
          <p:nvPr/>
        </p:nvPicPr>
        <p:blipFill>
          <a:blip r:embed="rId7" cstate="email"/>
          <a:stretch>
            <a:fillRect/>
          </a:stretch>
        </p:blipFill>
        <p:spPr>
          <a:xfrm rot="21480000">
            <a:off x="1823554" y="1643534"/>
            <a:ext cx="1126579" cy="280155"/>
          </a:xfrm>
          <a:prstGeom prst="rect">
            <a:avLst/>
          </a:prstGeom>
        </p:spPr>
      </p:pic>
      <p:sp>
        <p:nvSpPr>
          <p:cNvPr id="38" name="TextBox 37"/>
          <p:cNvSpPr txBox="1"/>
          <p:nvPr/>
        </p:nvSpPr>
        <p:spPr bwMode="gray">
          <a:xfrm>
            <a:off x="1880395" y="2682542"/>
            <a:ext cx="964291" cy="276997"/>
          </a:xfrm>
          <a:prstGeom prst="rect">
            <a:avLst/>
          </a:prstGeom>
          <a:noFill/>
        </p:spPr>
        <p:txBody>
          <a:bodyPr wrap="square" lIns="91438" tIns="45719" rIns="91438" bIns="45719" rtlCol="0">
            <a:spAutoFit/>
          </a:bodyPr>
          <a:lstStyle/>
          <a:p>
            <a:pPr algn="ctr"/>
            <a:r>
              <a:rPr lang="en-US" sz="1200" dirty="0">
                <a:solidFill>
                  <a:schemeClr val="bg1"/>
                </a:solidFill>
                <a:latin typeface="HP Simplified" pitchFamily="34" charset="0"/>
              </a:rPr>
              <a:t>Wireless</a:t>
            </a:r>
          </a:p>
        </p:txBody>
      </p:sp>
      <p:sp>
        <p:nvSpPr>
          <p:cNvPr id="39" name="TextBox 38"/>
          <p:cNvSpPr txBox="1"/>
          <p:nvPr/>
        </p:nvSpPr>
        <p:spPr bwMode="gray">
          <a:xfrm>
            <a:off x="1931605" y="2070600"/>
            <a:ext cx="869000" cy="276997"/>
          </a:xfrm>
          <a:prstGeom prst="rect">
            <a:avLst/>
          </a:prstGeom>
          <a:noFill/>
        </p:spPr>
        <p:txBody>
          <a:bodyPr wrap="square" lIns="91438" tIns="45719" rIns="91438" bIns="45719" rtlCol="0">
            <a:spAutoFit/>
          </a:bodyPr>
          <a:lstStyle/>
          <a:p>
            <a:pPr algn="ctr"/>
            <a:r>
              <a:rPr lang="en-US" sz="1200" dirty="0">
                <a:solidFill>
                  <a:schemeClr val="bg1"/>
                </a:solidFill>
                <a:latin typeface="HP Simplified" pitchFamily="34" charset="0"/>
              </a:rPr>
              <a:t>Wired</a:t>
            </a:r>
          </a:p>
        </p:txBody>
      </p:sp>
      <p:pic>
        <p:nvPicPr>
          <p:cNvPr id="40" name="Picture 39" descr="integrated symbol black and rev.png"/>
          <p:cNvPicPr>
            <a:picLocks noChangeAspect="1"/>
          </p:cNvPicPr>
          <p:nvPr/>
        </p:nvPicPr>
        <p:blipFill>
          <a:blip r:embed="rId8" cstate="email"/>
          <a:srcRect/>
          <a:stretch>
            <a:fillRect/>
          </a:stretch>
        </p:blipFill>
        <p:spPr bwMode="gray">
          <a:xfrm>
            <a:off x="2275807" y="2375046"/>
            <a:ext cx="142646" cy="280956"/>
          </a:xfrm>
          <a:prstGeom prst="rect">
            <a:avLst/>
          </a:prstGeom>
        </p:spPr>
      </p:pic>
      <p:cxnSp>
        <p:nvCxnSpPr>
          <p:cNvPr id="41" name="Straight Connector 40"/>
          <p:cNvCxnSpPr/>
          <p:nvPr/>
        </p:nvCxnSpPr>
        <p:spPr>
          <a:xfrm>
            <a:off x="1663224" y="2513312"/>
            <a:ext cx="1422400" cy="0"/>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849751" y="4222305"/>
            <a:ext cx="7315200" cy="4802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85000"/>
              </a:lnSpc>
            </a:pPr>
            <a:endParaRPr lang="en-US" sz="2025" dirty="0">
              <a:solidFill>
                <a:prstClr val="white"/>
              </a:solidFill>
              <a:latin typeface="HP Simplified" pitchFamily="34" charset="0"/>
            </a:endParaRPr>
          </a:p>
        </p:txBody>
      </p:sp>
      <p:sp>
        <p:nvSpPr>
          <p:cNvPr id="4" name="TextBox 3"/>
          <p:cNvSpPr txBox="1"/>
          <p:nvPr/>
        </p:nvSpPr>
        <p:spPr>
          <a:xfrm>
            <a:off x="3343149" y="4282946"/>
            <a:ext cx="2825385" cy="403955"/>
          </a:xfrm>
          <a:prstGeom prst="rect">
            <a:avLst/>
          </a:prstGeom>
          <a:noFill/>
        </p:spPr>
        <p:txBody>
          <a:bodyPr wrap="none" lIns="91438" tIns="45719" rIns="91438" bIns="45719" rtlCol="0">
            <a:spAutoFit/>
          </a:bodyPr>
          <a:lstStyle/>
          <a:p>
            <a:pPr defTabSz="430202">
              <a:spcAft>
                <a:spcPts val="400"/>
              </a:spcAft>
              <a:buSzPct val="100000"/>
            </a:pPr>
            <a:r>
              <a:rPr lang="en-US" sz="2025" i="1" dirty="0">
                <a:solidFill>
                  <a:schemeClr val="accent1"/>
                </a:solidFill>
                <a:latin typeface="HP Simplified" pitchFamily="34" charset="0"/>
                <a:cs typeface="HP Simplified" pitchFamily="34" charset="0"/>
              </a:rPr>
              <a:t>50% higher performance</a:t>
            </a:r>
          </a:p>
        </p:txBody>
      </p:sp>
      <p:sp>
        <p:nvSpPr>
          <p:cNvPr id="21" name="Round Diagonal Corner Rectangle 20"/>
          <p:cNvSpPr/>
          <p:nvPr/>
        </p:nvSpPr>
        <p:spPr>
          <a:xfrm>
            <a:off x="207637" y="104652"/>
            <a:ext cx="8229600" cy="640080"/>
          </a:xfrm>
          <a:prstGeom prst="round2DiagRect">
            <a:avLst>
              <a:gd name="adj1" fmla="val 0"/>
              <a:gd name="adj2" fmla="val 2555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dirty="0" smtClean="0">
                <a:solidFill>
                  <a:schemeClr val="bg1"/>
                </a:solidFill>
                <a:latin typeface="HP Simplified" pitchFamily="34" charset="0"/>
              </a:rPr>
              <a:t>Simplification – Convergence of Wired and Wireless</a:t>
            </a:r>
            <a:endParaRPr lang="en-US" sz="1600" dirty="0">
              <a:solidFill>
                <a:schemeClr val="accent1">
                  <a:lumMod val="20000"/>
                  <a:lumOff val="80000"/>
                </a:schemeClr>
              </a:solidFill>
              <a:latin typeface="HP Simplified" pitchFamily="34" charset="0"/>
            </a:endParaRPr>
          </a:p>
        </p:txBody>
      </p:sp>
    </p:spTree>
    <p:extLst>
      <p:ext uri="{BB962C8B-B14F-4D97-AF65-F5344CB8AC3E}">
        <p14:creationId xmlns:p14="http://schemas.microsoft.com/office/powerpoint/2010/main" val="884776332"/>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HP Networking – A Holistic Approach to BYOD</a:t>
            </a:r>
            <a:endParaRPr lang="en-US" dirty="0"/>
          </a:p>
        </p:txBody>
      </p:sp>
      <p:pic>
        <p:nvPicPr>
          <p:cNvPr id="5124" name="Picture 4"/>
          <p:cNvPicPr>
            <a:picLocks noChangeAspect="1" noChangeArrowheads="1"/>
          </p:cNvPicPr>
          <p:nvPr/>
        </p:nvPicPr>
        <p:blipFill>
          <a:blip r:embed="rId2"/>
          <a:srcRect/>
          <a:stretch>
            <a:fillRect/>
          </a:stretch>
        </p:blipFill>
        <p:spPr bwMode="auto">
          <a:xfrm>
            <a:off x="749371" y="1056881"/>
            <a:ext cx="7199679" cy="31306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215759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HP Networking Competitive Comparison</a:t>
            </a:r>
            <a:endParaRPr lang="en-US" dirty="0"/>
          </a:p>
        </p:txBody>
      </p:sp>
      <p:graphicFrame>
        <p:nvGraphicFramePr>
          <p:cNvPr id="7" name="Table 6"/>
          <p:cNvGraphicFramePr>
            <a:graphicFrameLocks noGrp="1"/>
          </p:cNvGraphicFramePr>
          <p:nvPr>
            <p:extLst/>
          </p:nvPr>
        </p:nvGraphicFramePr>
        <p:xfrm>
          <a:off x="331470" y="782204"/>
          <a:ext cx="7848600" cy="4225522"/>
        </p:xfrm>
        <a:graphic>
          <a:graphicData uri="http://schemas.openxmlformats.org/drawingml/2006/table">
            <a:tbl>
              <a:tblPr firstRow="1" bandRow="1">
                <a:tableStyleId>{5C22544A-7EE6-4342-B048-85BDC9FD1C3A}</a:tableStyleId>
              </a:tblPr>
              <a:tblGrid>
                <a:gridCol w="1962150"/>
                <a:gridCol w="1962150"/>
                <a:gridCol w="1962150"/>
                <a:gridCol w="1962150"/>
              </a:tblGrid>
              <a:tr h="1479587">
                <a:tc>
                  <a:txBody>
                    <a:bodyPr/>
                    <a:lstStyle/>
                    <a:p>
                      <a:endParaRPr lang="en-US" sz="1400" dirty="0"/>
                    </a:p>
                  </a:txBody>
                  <a:tcPr marL="68580" marR="68580" marT="34290" marB="34290"/>
                </a:tc>
                <a:tc>
                  <a:txBody>
                    <a:bodyPr/>
                    <a:lstStyle/>
                    <a:p>
                      <a:r>
                        <a:rPr lang="en-US" sz="1100" dirty="0" smtClean="0"/>
                        <a:t>HP 8206zl Chassis</a:t>
                      </a:r>
                    </a:p>
                    <a:p>
                      <a:endParaRPr lang="en-US" sz="1400" dirty="0" smtClean="0"/>
                    </a:p>
                    <a:p>
                      <a:endParaRPr lang="en-US" sz="1400" dirty="0" smtClean="0"/>
                    </a:p>
                    <a:p>
                      <a:endParaRPr lang="en-US" sz="1400" dirty="0" smtClean="0"/>
                    </a:p>
                    <a:p>
                      <a:endParaRPr lang="en-US" sz="1400" dirty="0"/>
                    </a:p>
                  </a:txBody>
                  <a:tcPr marL="68580" marR="68580" marT="34290" marB="34290"/>
                </a:tc>
                <a:tc>
                  <a:txBody>
                    <a:bodyPr/>
                    <a:lstStyle/>
                    <a:p>
                      <a:r>
                        <a:rPr lang="en-US" sz="1100" dirty="0" smtClean="0"/>
                        <a:t>Avaya</a:t>
                      </a:r>
                      <a:r>
                        <a:rPr lang="en-US" sz="1100" baseline="0" dirty="0" smtClean="0"/>
                        <a:t> 8800 Chassis</a:t>
                      </a:r>
                      <a:endParaRPr lang="en-US" sz="1100" dirty="0"/>
                    </a:p>
                  </a:txBody>
                  <a:tcPr marL="68580" marR="68580" marT="34290" marB="34290"/>
                </a:tc>
                <a:tc>
                  <a:txBody>
                    <a:bodyPr/>
                    <a:lstStyle/>
                    <a:p>
                      <a:r>
                        <a:rPr lang="en-US" sz="1100" dirty="0" smtClean="0"/>
                        <a:t>Enterasys</a:t>
                      </a:r>
                      <a:r>
                        <a:rPr lang="en-US" sz="1100" baseline="0" dirty="0" smtClean="0"/>
                        <a:t> S3 Chassis</a:t>
                      </a:r>
                      <a:endParaRPr lang="en-US" sz="1100" dirty="0"/>
                    </a:p>
                  </a:txBody>
                  <a:tcPr marL="68580" marR="68580" marT="34290" marB="34290"/>
                </a:tc>
              </a:tr>
              <a:tr h="331631">
                <a:tc>
                  <a:txBody>
                    <a:bodyPr/>
                    <a:lstStyle/>
                    <a:p>
                      <a:r>
                        <a:rPr lang="en-US" sz="900" b="1" dirty="0" smtClean="0"/>
                        <a:t>Feature comparison</a:t>
                      </a:r>
                      <a:endParaRPr lang="en-US" sz="900" b="1" dirty="0"/>
                    </a:p>
                  </a:txBody>
                  <a:tcPr marL="68580" marR="68580" marT="34290" marB="34290">
                    <a:solidFill>
                      <a:schemeClr val="accent4">
                        <a:lumMod val="40000"/>
                        <a:lumOff val="60000"/>
                      </a:schemeClr>
                    </a:solidFill>
                  </a:tcPr>
                </a:tc>
                <a:tc>
                  <a:txBody>
                    <a:bodyPr/>
                    <a:lstStyle/>
                    <a:p>
                      <a:r>
                        <a:rPr lang="en-US" sz="800" dirty="0" smtClean="0"/>
                        <a:t>44 ports</a:t>
                      </a:r>
                      <a:r>
                        <a:rPr lang="en-US" sz="800" baseline="0" dirty="0" smtClean="0"/>
                        <a:t> 1GbE + 2 ports 10Gb SFP</a:t>
                      </a:r>
                    </a:p>
                  </a:txBody>
                  <a:tcPr marL="68580" marR="68580" marT="34290" marB="34290"/>
                </a:tc>
                <a:tc>
                  <a:txBody>
                    <a:bodyPr/>
                    <a:lstStyle/>
                    <a:p>
                      <a:r>
                        <a:rPr lang="en-US" sz="800" dirty="0" smtClean="0"/>
                        <a:t>48 ports 1GbE</a:t>
                      </a:r>
                      <a:r>
                        <a:rPr lang="en-US" sz="800" baseline="0" dirty="0" smtClean="0"/>
                        <a:t> + 0 10Gb ports SFP+</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48 ports 1GbE</a:t>
                      </a:r>
                      <a:r>
                        <a:rPr lang="en-US" sz="800" baseline="0" dirty="0" smtClean="0"/>
                        <a:t> + 4 10Gb ports SFP+</a:t>
                      </a:r>
                    </a:p>
                  </a:txBody>
                  <a:tcPr marL="68580" marR="68580" marT="34290" marB="34290"/>
                </a:tc>
              </a:tr>
              <a:tr h="331631">
                <a:tc>
                  <a:txBody>
                    <a:bodyPr/>
                    <a:lstStyle/>
                    <a:p>
                      <a:r>
                        <a:rPr lang="en-US" sz="900" b="1" dirty="0" smtClean="0"/>
                        <a:t>Redundancy</a:t>
                      </a:r>
                      <a:endParaRPr lang="en-US" sz="900" b="1" dirty="0"/>
                    </a:p>
                  </a:txBody>
                  <a:tcPr marL="68580" marR="68580" marT="34290" marB="34290">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t>Redundant Supervisors/Fabric</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t>Redundant Supervisors/Fabric</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t>No redundant supervisor</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t>Redundant Fabric</a:t>
                      </a:r>
                    </a:p>
                  </a:txBody>
                  <a:tcPr marL="68580" marR="68580" marT="34290" marB="34290"/>
                </a:tc>
              </a:tr>
              <a:tr h="382652">
                <a:tc>
                  <a:txBody>
                    <a:bodyPr/>
                    <a:lstStyle/>
                    <a:p>
                      <a:r>
                        <a:rPr lang="en-US" sz="900" b="1" dirty="0" smtClean="0"/>
                        <a:t>Advanced</a:t>
                      </a:r>
                    </a:p>
                    <a:p>
                      <a:r>
                        <a:rPr lang="en-US" sz="900" b="1" baseline="0" dirty="0" smtClean="0"/>
                        <a:t>routing/features cost</a:t>
                      </a:r>
                      <a:endParaRPr lang="en-US" sz="900" b="1" dirty="0"/>
                    </a:p>
                  </a:txBody>
                  <a:tcPr marL="68580" marR="68580" marT="34290" marB="34290">
                    <a:solidFill>
                      <a:schemeClr val="accent4">
                        <a:lumMod val="40000"/>
                        <a:lumOff val="60000"/>
                      </a:schemeClr>
                    </a:solidFill>
                  </a:tcPr>
                </a:tc>
                <a:tc>
                  <a:txBody>
                    <a:bodyPr/>
                    <a:lstStyle/>
                    <a:p>
                      <a:r>
                        <a:rPr lang="en-US" sz="800" baseline="0" dirty="0" smtClean="0"/>
                        <a:t>No licensing costs (full L3 options, OSPF, BGP, etc.)</a:t>
                      </a:r>
                      <a:endParaRPr lang="en-US" sz="800" dirty="0" smtClean="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t>Additional cost for Advanced software features</a:t>
                      </a:r>
                    </a:p>
                  </a:txBody>
                  <a:tcPr marL="68580" marR="68580" marT="34290" marB="34290"/>
                </a:tc>
                <a:tc>
                  <a:txBody>
                    <a:bodyPr/>
                    <a:lstStyle/>
                    <a:p>
                      <a:r>
                        <a:rPr lang="en-US" sz="800" dirty="0" smtClean="0"/>
                        <a:t>Advanced software</a:t>
                      </a:r>
                      <a:r>
                        <a:rPr lang="en-US" sz="800" baseline="0" dirty="0" smtClean="0"/>
                        <a:t> features $9995</a:t>
                      </a:r>
                      <a:endParaRPr lang="en-US" sz="800" dirty="0"/>
                    </a:p>
                  </a:txBody>
                  <a:tcPr marL="68580" marR="68580" marT="34290" marB="34290"/>
                </a:tc>
              </a:tr>
              <a:tr h="331631">
                <a:tc>
                  <a:txBody>
                    <a:bodyPr/>
                    <a:lstStyle/>
                    <a:p>
                      <a:r>
                        <a:rPr lang="en-US" sz="900" b="1" dirty="0" smtClean="0"/>
                        <a:t>Annual</a:t>
                      </a:r>
                      <a:r>
                        <a:rPr lang="en-US" sz="900" b="1" baseline="0" dirty="0" smtClean="0"/>
                        <a:t> Maintenance</a:t>
                      </a:r>
                      <a:endParaRPr lang="en-US" sz="900" b="1" dirty="0"/>
                    </a:p>
                  </a:txBody>
                  <a:tcPr marL="68580" marR="68580" marT="34290" marB="34290">
                    <a:solidFill>
                      <a:schemeClr val="accent4">
                        <a:lumMod val="40000"/>
                        <a:lumOff val="60000"/>
                      </a:schemeClr>
                    </a:solidFill>
                  </a:tcPr>
                </a:tc>
                <a:tc>
                  <a:txBody>
                    <a:bodyPr/>
                    <a:lstStyle/>
                    <a:p>
                      <a:r>
                        <a:rPr lang="en-US" sz="800" b="0" dirty="0" smtClean="0"/>
                        <a:t>Free</a:t>
                      </a:r>
                      <a:r>
                        <a:rPr lang="en-US" sz="800" b="0" baseline="0" dirty="0" smtClean="0"/>
                        <a:t> lifetime (as long as you own the product)</a:t>
                      </a:r>
                      <a:endParaRPr lang="en-US" sz="800" b="0" dirty="0"/>
                    </a:p>
                  </a:txBody>
                  <a:tcPr marL="68580" marR="68580" marT="34290" marB="34290"/>
                </a:tc>
                <a:tc>
                  <a:txBody>
                    <a:bodyPr/>
                    <a:lstStyle/>
                    <a:p>
                      <a:r>
                        <a:rPr lang="en-US" sz="800" b="0" dirty="0" smtClean="0"/>
                        <a:t>~$5000/year</a:t>
                      </a:r>
                      <a:endParaRPr lang="en-US" sz="800" b="0" dirty="0"/>
                    </a:p>
                  </a:txBody>
                  <a:tcPr marL="68580" marR="68580" marT="34290" marB="34290"/>
                </a:tc>
                <a:tc>
                  <a:txBody>
                    <a:bodyPr/>
                    <a:lstStyle/>
                    <a:p>
                      <a:r>
                        <a:rPr lang="en-US" sz="800" b="0" baseline="0" dirty="0" smtClean="0"/>
                        <a:t>$2500/year maintenance</a:t>
                      </a:r>
                      <a:endParaRPr lang="en-US" sz="800" b="0" dirty="0"/>
                    </a:p>
                  </a:txBody>
                  <a:tcPr marL="68580" marR="68580" marT="34290" marB="34290"/>
                </a:tc>
              </a:tr>
              <a:tr h="382652">
                <a:tc>
                  <a:txBody>
                    <a:bodyPr/>
                    <a:lstStyle/>
                    <a:p>
                      <a:r>
                        <a:rPr lang="en-US" sz="900" b="1" dirty="0" smtClean="0"/>
                        <a:t>Expansion options</a:t>
                      </a:r>
                      <a:endParaRPr lang="en-US" sz="900" b="1" dirty="0"/>
                    </a:p>
                  </a:txBody>
                  <a:tcPr marL="68580" marR="68580" marT="34290" marB="34290">
                    <a:solidFill>
                      <a:schemeClr val="accent4">
                        <a:lumMod val="40000"/>
                        <a:lumOff val="60000"/>
                      </a:schemeClr>
                    </a:solidFill>
                  </a:tcPr>
                </a:tc>
                <a:tc>
                  <a:txBody>
                    <a:bodyPr/>
                    <a:lstStyle/>
                    <a:p>
                      <a:r>
                        <a:rPr lang="en-US" sz="800" dirty="0" smtClean="0"/>
                        <a:t>1GbE-T &amp;</a:t>
                      </a:r>
                      <a:r>
                        <a:rPr lang="en-US" sz="800" baseline="0" dirty="0" smtClean="0"/>
                        <a:t> SFP</a:t>
                      </a:r>
                    </a:p>
                    <a:p>
                      <a:r>
                        <a:rPr lang="en-US" sz="800" baseline="0" dirty="0" smtClean="0"/>
                        <a:t>10GbE-T &amp;SFP+</a:t>
                      </a:r>
                      <a:endParaRPr lang="en-US" sz="800" dirty="0"/>
                    </a:p>
                  </a:txBody>
                  <a:tcPr marL="68580" marR="68580" marT="34290" marB="34290"/>
                </a:tc>
                <a:tc>
                  <a:txBody>
                    <a:bodyPr/>
                    <a:lstStyle/>
                    <a:p>
                      <a:r>
                        <a:rPr lang="en-US" sz="800" dirty="0" smtClean="0"/>
                        <a:t>1GbE-T &amp;</a:t>
                      </a:r>
                      <a:r>
                        <a:rPr lang="en-US" sz="800" baseline="0" dirty="0" smtClean="0"/>
                        <a:t> SFP</a:t>
                      </a:r>
                    </a:p>
                    <a:p>
                      <a:r>
                        <a:rPr lang="en-US" sz="800" baseline="0" dirty="0" smtClean="0"/>
                        <a:t>10GbE-T &amp;SFP+</a:t>
                      </a:r>
                      <a:endParaRPr lang="en-US" sz="800" dirty="0" smtClean="0"/>
                    </a:p>
                  </a:txBody>
                  <a:tcPr marL="68580" marR="68580" marT="34290" marB="34290"/>
                </a:tc>
                <a:tc>
                  <a:txBody>
                    <a:bodyPr/>
                    <a:lstStyle/>
                    <a:p>
                      <a:r>
                        <a:rPr lang="en-US" sz="800" dirty="0" smtClean="0"/>
                        <a:t>1GbE-T &amp;</a:t>
                      </a:r>
                      <a:r>
                        <a:rPr lang="en-US" sz="800" baseline="0" dirty="0" smtClean="0"/>
                        <a:t> SFP</a:t>
                      </a:r>
                    </a:p>
                    <a:p>
                      <a:r>
                        <a:rPr lang="en-US" sz="800" baseline="0" dirty="0" smtClean="0"/>
                        <a:t>10GbE-T &amp;SFP+</a:t>
                      </a:r>
                      <a:endParaRPr lang="en-US" sz="800" dirty="0" smtClean="0"/>
                    </a:p>
                  </a:txBody>
                  <a:tcPr marL="68580" marR="68580" marT="34290" marB="34290"/>
                </a:tc>
              </a:tr>
              <a:tr h="411480">
                <a:tc>
                  <a:txBody>
                    <a:bodyPr/>
                    <a:lstStyle/>
                    <a:p>
                      <a:pPr marL="0" marR="0" indent="0" algn="l" defTabSz="609585" rtl="0" eaLnBrk="1" fontAlgn="auto" latinLnBrk="0" hangingPunct="1">
                        <a:lnSpc>
                          <a:spcPct val="100000"/>
                        </a:lnSpc>
                        <a:spcBef>
                          <a:spcPts val="0"/>
                        </a:spcBef>
                        <a:spcAft>
                          <a:spcPts val="0"/>
                        </a:spcAft>
                        <a:buClrTx/>
                        <a:buSzTx/>
                        <a:buFontTx/>
                        <a:buNone/>
                        <a:tabLst/>
                        <a:defRPr/>
                      </a:pPr>
                      <a:r>
                        <a:rPr lang="en-US" sz="900" b="1" dirty="0" smtClean="0"/>
                        <a:t>SDN Vision</a:t>
                      </a:r>
                    </a:p>
                  </a:txBody>
                  <a:tcPr marL="68580" marR="68580" marT="34290" marB="34290">
                    <a:solidFill>
                      <a:schemeClr val="accent4">
                        <a:lumMod val="40000"/>
                        <a:lumOff val="6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dirty="0" err="1" smtClean="0"/>
                        <a:t>Openflow</a:t>
                      </a:r>
                      <a:r>
                        <a:rPr lang="en-US" sz="800" dirty="0" smtClean="0"/>
                        <a:t> capable</a:t>
                      </a:r>
                      <a:r>
                        <a:rPr lang="en-US" sz="800" baseline="0" dirty="0" smtClean="0"/>
                        <a:t> today, in production in many schools and businesses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dirty="0" smtClean="0"/>
                        <a:t>Focused on Data Center and Campus</a:t>
                      </a:r>
                    </a:p>
                  </a:txBody>
                  <a:tcPr marL="68580" marR="68580" marT="34290" marB="34290"/>
                </a:tc>
                <a:tc>
                  <a: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dirty="0" smtClean="0"/>
                        <a:t>No vision outside the datacenter</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dirty="0" smtClean="0"/>
                        <a:t>Lack of application centric approach</a:t>
                      </a:r>
                    </a:p>
                  </a:txBody>
                  <a:tcPr marL="68580" marR="68580" marT="34290" marB="34290"/>
                </a:tc>
                <a:tc>
                  <a: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dirty="0" smtClean="0"/>
                        <a:t>Leaning towards a proprietary solution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dirty="0" smtClean="0"/>
                        <a:t>Not</a:t>
                      </a:r>
                      <a:r>
                        <a:rPr lang="en-US" sz="800" baseline="0" dirty="0" smtClean="0"/>
                        <a:t> available currently/behind the curve</a:t>
                      </a:r>
                      <a:endParaRPr lang="en-US" sz="800" dirty="0" smtClean="0"/>
                    </a:p>
                  </a:txBody>
                  <a:tcPr marL="68580" marR="68580" marT="34290" marB="34290"/>
                </a:tc>
              </a:tr>
              <a:tr h="307558">
                <a:tc>
                  <a:txBody>
                    <a:bodyPr/>
                    <a:lstStyle/>
                    <a:p>
                      <a:r>
                        <a:rPr lang="en-US" sz="900" b="1" dirty="0" smtClean="0"/>
                        <a:t>Cost</a:t>
                      </a:r>
                      <a:endParaRPr lang="en-US" sz="900" b="1" dirty="0"/>
                    </a:p>
                  </a:txBody>
                  <a:tcPr marL="68580" marR="68580" marT="34290" marB="34290">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$7993.70</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baseline="0" dirty="0" smtClean="0"/>
                        <a:t>$39201.54</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$16607</a:t>
                      </a:r>
                    </a:p>
                  </a:txBody>
                  <a:tcPr marL="68580" marR="68580" marT="34290" marB="34290"/>
                </a:tc>
              </a:tr>
            </a:tbl>
          </a:graphicData>
        </a:graphic>
      </p:graphicFrame>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4432" y="1048766"/>
            <a:ext cx="1236636" cy="928017"/>
          </a:xfrm>
          <a:prstGeom prst="rect">
            <a:avLst/>
          </a:prstGeom>
        </p:spPr>
      </p:pic>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backgroundRemoval t="13200" b="87200" l="400" r="100000"/>
                    </a14:imgEffect>
                  </a14:imgLayer>
                </a14:imgProps>
              </a:ext>
              <a:ext uri="{28A0092B-C50C-407E-A947-70E740481C1C}">
                <a14:useLocalDpi xmlns:a14="http://schemas.microsoft.com/office/drawing/2010/main" val="0"/>
              </a:ext>
            </a:extLst>
          </a:blip>
          <a:stretch>
            <a:fillRect/>
          </a:stretch>
        </p:blipFill>
        <p:spPr>
          <a:xfrm>
            <a:off x="4642344" y="988044"/>
            <a:ext cx="988739" cy="988739"/>
          </a:xfrm>
          <a:prstGeom prst="rect">
            <a:avLst/>
          </a:prstGeom>
          <a:solidFill>
            <a:schemeClr val="accent1"/>
          </a:solidFill>
        </p:spPr>
      </p:pic>
      <p:pic>
        <p:nvPicPr>
          <p:cNvPr id="11" name="Picture 10"/>
          <p:cNvPicPr>
            <a:picLocks noChangeAspect="1"/>
          </p:cNvPicPr>
          <p:nvPr/>
        </p:nvPicPr>
        <p:blipFill>
          <a:blip r:embed="rId5" cstate="print">
            <a:extLst>
              <a:ext uri="{BEBA8EAE-BF5A-486C-A8C5-ECC9F3942E4B}">
                <a14:imgProps xmlns:a14="http://schemas.microsoft.com/office/drawing/2010/main">
                  <a14:imgLayer r:embed="rId6">
                    <a14:imgEffect>
                      <a14:backgroundRemoval t="8750" b="91042" l="4375" r="94063"/>
                    </a14:imgEffect>
                  </a14:imgLayer>
                </a14:imgProps>
              </a:ext>
              <a:ext uri="{28A0092B-C50C-407E-A947-70E740481C1C}">
                <a14:useLocalDpi xmlns:a14="http://schemas.microsoft.com/office/drawing/2010/main" val="0"/>
              </a:ext>
            </a:extLst>
          </a:blip>
          <a:stretch>
            <a:fillRect/>
          </a:stretch>
        </p:blipFill>
        <p:spPr>
          <a:xfrm>
            <a:off x="6492358" y="1024232"/>
            <a:ext cx="1221816" cy="916362"/>
          </a:xfrm>
          <a:prstGeom prst="rect">
            <a:avLst/>
          </a:prstGeom>
        </p:spPr>
      </p:pic>
    </p:spTree>
    <p:extLst>
      <p:ext uri="{BB962C8B-B14F-4D97-AF65-F5344CB8AC3E}">
        <p14:creationId xmlns:p14="http://schemas.microsoft.com/office/powerpoint/2010/main" val="21903592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endParaRPr lang="en-US" dirty="0"/>
          </a:p>
        </p:txBody>
      </p:sp>
      <p:sp>
        <p:nvSpPr>
          <p:cNvPr id="2" name="Content Placeholder 1"/>
          <p:cNvSpPr>
            <a:spLocks noGrp="1"/>
          </p:cNvSpPr>
          <p:nvPr>
            <p:ph sz="quarter" idx="10"/>
          </p:nvPr>
        </p:nvSpPr>
        <p:spPr/>
        <p:txBody>
          <a:bodyPr/>
          <a:lstStyle/>
          <a:p>
            <a:pPr marL="285750" indent="-285750">
              <a:buFont typeface="Courier New" panose="02070309020205020404" pitchFamily="49" charset="0"/>
              <a:buChar char="o"/>
            </a:pPr>
            <a:r>
              <a:rPr lang="en-US" sz="1400" dirty="0" smtClean="0">
                <a:solidFill>
                  <a:schemeClr val="tx1"/>
                </a:solidFill>
              </a:rPr>
              <a:t>Gartner SDN Report </a:t>
            </a:r>
            <a:r>
              <a:rPr lang="en-US" sz="1400" dirty="0">
                <a:solidFill>
                  <a:schemeClr val="tx1"/>
                </a:solidFill>
              </a:rPr>
              <a:t>- </a:t>
            </a:r>
            <a:r>
              <a:rPr lang="en-US" sz="1400" dirty="0">
                <a:solidFill>
                  <a:schemeClr val="tx1"/>
                </a:solidFill>
                <a:hlinkClick r:id="rId3"/>
              </a:rPr>
              <a:t>http://</a:t>
            </a:r>
            <a:r>
              <a:rPr lang="en-US" sz="1400" dirty="0" smtClean="0">
                <a:solidFill>
                  <a:schemeClr val="tx1"/>
                </a:solidFill>
                <a:hlinkClick r:id="rId3"/>
              </a:rPr>
              <a:t>www.gartner.com/technology/reprints.do?id=1-1NKA38H&amp;ct=131202&amp;st=sb</a:t>
            </a:r>
            <a:endParaRPr lang="en-US" sz="1400" dirty="0" smtClean="0">
              <a:solidFill>
                <a:schemeClr val="tx1"/>
              </a:solidFill>
            </a:endParaRPr>
          </a:p>
          <a:p>
            <a:pPr marL="285750" indent="-285750">
              <a:buFont typeface="Courier New" panose="02070309020205020404" pitchFamily="49" charset="0"/>
              <a:buChar char="o"/>
            </a:pPr>
            <a:r>
              <a:rPr lang="en-US" sz="1400" dirty="0" smtClean="0">
                <a:solidFill>
                  <a:schemeClr val="tx1"/>
                </a:solidFill>
              </a:rPr>
              <a:t>Forrester Data </a:t>
            </a:r>
            <a:r>
              <a:rPr lang="en-US" sz="1400" dirty="0">
                <a:solidFill>
                  <a:schemeClr val="tx1"/>
                </a:solidFill>
              </a:rPr>
              <a:t>Center Report - </a:t>
            </a:r>
            <a:r>
              <a:rPr lang="en-US" sz="1400" dirty="0">
                <a:solidFill>
                  <a:schemeClr val="tx1"/>
                </a:solidFill>
                <a:hlinkClick r:id="rId4"/>
              </a:rPr>
              <a:t>http://</a:t>
            </a:r>
            <a:r>
              <a:rPr lang="en-US" sz="1400" dirty="0" smtClean="0">
                <a:solidFill>
                  <a:schemeClr val="tx1"/>
                </a:solidFill>
                <a:hlinkClick r:id="rId4"/>
              </a:rPr>
              <a:t>www.forrester.com/pimages/rws/reprints/document/88361/oid/1-LXOGHT</a:t>
            </a:r>
            <a:endParaRPr lang="en-US" sz="1400" dirty="0" smtClean="0">
              <a:solidFill>
                <a:schemeClr val="tx1"/>
              </a:solidFill>
            </a:endParaRPr>
          </a:p>
          <a:p>
            <a:pPr marL="285750" indent="-285750">
              <a:buFont typeface="Courier New" panose="02070309020205020404" pitchFamily="49" charset="0"/>
              <a:buChar char="o"/>
            </a:pPr>
            <a:r>
              <a:rPr lang="en-US" sz="1400" dirty="0" smtClean="0">
                <a:solidFill>
                  <a:schemeClr val="tx1"/>
                </a:solidFill>
              </a:rPr>
              <a:t>Gartner Magic Quadrant for Data Center </a:t>
            </a:r>
            <a:r>
              <a:rPr lang="en-US" sz="1400" dirty="0">
                <a:solidFill>
                  <a:schemeClr val="tx1"/>
                </a:solidFill>
              </a:rPr>
              <a:t>Network Infrastructure - </a:t>
            </a:r>
            <a:r>
              <a:rPr lang="en-US" sz="1400" dirty="0">
                <a:solidFill>
                  <a:schemeClr val="tx1"/>
                </a:solidFill>
                <a:hlinkClick r:id="rId5"/>
              </a:rPr>
              <a:t>http://</a:t>
            </a:r>
            <a:r>
              <a:rPr lang="en-US" sz="1400" dirty="0" smtClean="0">
                <a:solidFill>
                  <a:schemeClr val="tx1"/>
                </a:solidFill>
                <a:hlinkClick r:id="rId5"/>
              </a:rPr>
              <a:t>www.gartner.com/technology/reprints.do?id=1-1E20SLP&amp;ct=130212&amp;st=sb</a:t>
            </a:r>
            <a:endParaRPr lang="en-US" sz="1400" dirty="0" smtClean="0">
              <a:solidFill>
                <a:schemeClr val="tx1"/>
              </a:solidFill>
            </a:endParaRPr>
          </a:p>
          <a:p>
            <a:pPr marL="285750" indent="-285750">
              <a:buFont typeface="Courier New" panose="02070309020205020404" pitchFamily="49" charset="0"/>
              <a:buChar char="o"/>
            </a:pPr>
            <a:r>
              <a:rPr lang="en-US" sz="1400" dirty="0">
                <a:solidFill>
                  <a:schemeClr val="tx1"/>
                </a:solidFill>
              </a:rPr>
              <a:t>SDN White Paper - </a:t>
            </a:r>
            <a:r>
              <a:rPr lang="en-US" sz="1400" dirty="0">
                <a:solidFill>
                  <a:schemeClr val="tx1"/>
                </a:solidFill>
                <a:hlinkClick r:id="rId6"/>
              </a:rPr>
              <a:t>http://</a:t>
            </a:r>
            <a:r>
              <a:rPr lang="en-US" sz="1400" dirty="0" smtClean="0">
                <a:solidFill>
                  <a:schemeClr val="tx1"/>
                </a:solidFill>
                <a:hlinkClick r:id="rId6"/>
              </a:rPr>
              <a:t>h20195.www2.hp.com/v2/GetPDF.aspx/4AA3-8562ENW.pdf</a:t>
            </a:r>
            <a:endParaRPr lang="en-US" sz="1400" dirty="0" smtClean="0">
              <a:solidFill>
                <a:schemeClr val="tx1"/>
              </a:solidFill>
            </a:endParaRPr>
          </a:p>
          <a:p>
            <a:pPr marL="285750" indent="-285750">
              <a:buFont typeface="Courier New" panose="02070309020205020404" pitchFamily="49" charset="0"/>
              <a:buChar char="o"/>
            </a:pPr>
            <a:r>
              <a:rPr lang="en-US" sz="1400" dirty="0" smtClean="0">
                <a:solidFill>
                  <a:schemeClr val="tx1"/>
                </a:solidFill>
              </a:rPr>
              <a:t>Open </a:t>
            </a:r>
            <a:r>
              <a:rPr lang="en-US" sz="1400" dirty="0">
                <a:solidFill>
                  <a:schemeClr val="tx1"/>
                </a:solidFill>
              </a:rPr>
              <a:t>Network Foundation - </a:t>
            </a:r>
            <a:r>
              <a:rPr lang="en-US" sz="1400" dirty="0">
                <a:solidFill>
                  <a:schemeClr val="tx1"/>
                </a:solidFill>
                <a:hlinkClick r:id="rId7"/>
              </a:rPr>
              <a:t>https://www.opennetworking.org</a:t>
            </a:r>
            <a:r>
              <a:rPr lang="en-US" sz="1400" dirty="0" smtClean="0">
                <a:solidFill>
                  <a:schemeClr val="tx1"/>
                </a:solidFill>
                <a:hlinkClick r:id="rId7"/>
              </a:rPr>
              <a:t>/</a:t>
            </a:r>
            <a:endParaRPr lang="en-US" sz="1400" dirty="0" smtClean="0">
              <a:solidFill>
                <a:schemeClr val="tx1"/>
              </a:solidFill>
            </a:endParaRPr>
          </a:p>
          <a:p>
            <a:pPr marL="285750" indent="-285750">
              <a:buFont typeface="Courier New" panose="02070309020205020404" pitchFamily="49" charset="0"/>
              <a:buChar char="o"/>
            </a:pPr>
            <a:r>
              <a:rPr lang="en-US" sz="1400" dirty="0" smtClean="0">
                <a:solidFill>
                  <a:schemeClr val="tx1"/>
                </a:solidFill>
              </a:rPr>
              <a:t>K12 Case Study around BYOD, SDN, </a:t>
            </a:r>
            <a:r>
              <a:rPr lang="en-US" sz="1400" dirty="0">
                <a:solidFill>
                  <a:schemeClr val="tx1"/>
                </a:solidFill>
              </a:rPr>
              <a:t>and Sentinel - </a:t>
            </a:r>
            <a:r>
              <a:rPr lang="en-US" sz="1400" dirty="0">
                <a:solidFill>
                  <a:schemeClr val="tx1"/>
                </a:solidFill>
                <a:hlinkClick r:id="rId8"/>
              </a:rPr>
              <a:t>http://</a:t>
            </a:r>
            <a:r>
              <a:rPr lang="en-US" sz="1400" dirty="0" smtClean="0">
                <a:solidFill>
                  <a:schemeClr val="tx1"/>
                </a:solidFill>
                <a:hlinkClick r:id="rId8"/>
              </a:rPr>
              <a:t>h17007.www1.hp.com/docs/byod/Ballarat%20Grammar%20v9.pdf</a:t>
            </a:r>
            <a:endParaRPr lang="en-US" sz="1400" dirty="0" smtClean="0">
              <a:solidFill>
                <a:schemeClr val="tx1"/>
              </a:solidFill>
            </a:endParaRPr>
          </a:p>
          <a:p>
            <a:pPr marL="285750" indent="-285750">
              <a:buFont typeface="Courier New" panose="02070309020205020404" pitchFamily="49" charset="0"/>
              <a:buChar char="o"/>
            </a:pPr>
            <a:r>
              <a:rPr lang="en-US" sz="1400" dirty="0">
                <a:solidFill>
                  <a:schemeClr val="tx1"/>
                </a:solidFill>
              </a:rPr>
              <a:t>IMC overview video - </a:t>
            </a:r>
            <a:r>
              <a:rPr lang="en-US" sz="1400" dirty="0">
                <a:solidFill>
                  <a:schemeClr val="tx1"/>
                </a:solidFill>
                <a:hlinkClick r:id="rId9"/>
              </a:rPr>
              <a:t>http://</a:t>
            </a:r>
            <a:r>
              <a:rPr lang="en-US" sz="1400" dirty="0" smtClean="0">
                <a:solidFill>
                  <a:schemeClr val="tx1"/>
                </a:solidFill>
                <a:hlinkClick r:id="rId9"/>
              </a:rPr>
              <a:t>www.youtube.com/watch?v=9ICqWBU_zUQ&amp;feature=player_embedded</a:t>
            </a:r>
            <a:endParaRPr lang="en-US" sz="1400" dirty="0" smtClean="0">
              <a:solidFill>
                <a:schemeClr val="tx1"/>
              </a:solidFill>
            </a:endParaRPr>
          </a:p>
          <a:p>
            <a:pPr marL="285750" indent="-285750">
              <a:buFont typeface="Courier New" panose="02070309020205020404" pitchFamily="49" charset="0"/>
              <a:buChar char="o"/>
            </a:pPr>
            <a:r>
              <a:rPr lang="en-US" sz="1400" dirty="0">
                <a:solidFill>
                  <a:schemeClr val="tx1"/>
                </a:solidFill>
              </a:rPr>
              <a:t>Lync Module Demo - </a:t>
            </a:r>
            <a:r>
              <a:rPr lang="en-US" sz="1400" dirty="0">
                <a:solidFill>
                  <a:schemeClr val="tx1"/>
                </a:solidFill>
                <a:hlinkClick r:id="rId10"/>
              </a:rPr>
              <a:t>http://h20621.www2.hp.com/video-gallery/us/en/products/2308408447001/hp-ucc-sdn-application-for-lync-demo/video</a:t>
            </a:r>
            <a:r>
              <a:rPr lang="en-US" sz="1400" dirty="0" smtClean="0">
                <a:solidFill>
                  <a:schemeClr val="tx1"/>
                </a:solidFill>
                <a:hlinkClick r:id="rId10"/>
              </a:rPr>
              <a:t>/</a:t>
            </a:r>
            <a:endParaRPr lang="en-US" sz="1400" dirty="0" smtClean="0">
              <a:solidFill>
                <a:schemeClr val="tx1"/>
              </a:solidFill>
            </a:endParaRPr>
          </a:p>
          <a:p>
            <a:pPr marL="285750" indent="-285750">
              <a:buFont typeface="Courier New" panose="02070309020205020404" pitchFamily="49" charset="0"/>
              <a:buChar char="o"/>
            </a:pPr>
            <a:endParaRPr lang="en-US" sz="1400" dirty="0" smtClean="0">
              <a:solidFill>
                <a:schemeClr val="tx1"/>
              </a:solidFill>
            </a:endParaRPr>
          </a:p>
          <a:p>
            <a:pPr marL="285750" indent="-285750">
              <a:buFont typeface="Courier New" panose="02070309020205020404" pitchFamily="49" charset="0"/>
              <a:buChar char="o"/>
            </a:pPr>
            <a:endParaRPr lang="en-US" sz="1400" dirty="0" smtClean="0">
              <a:solidFill>
                <a:schemeClr val="tx1"/>
              </a:solidFill>
            </a:endParaRPr>
          </a:p>
          <a:p>
            <a:pPr marL="285750" indent="-285750">
              <a:buFont typeface="Courier New" panose="02070309020205020404" pitchFamily="49" charset="0"/>
              <a:buChar char="o"/>
            </a:pPr>
            <a:endParaRPr lang="en-US" dirty="0" smtClean="0">
              <a:solidFill>
                <a:schemeClr val="tx1"/>
              </a:solidFill>
            </a:endParaRPr>
          </a:p>
          <a:p>
            <a:pPr marL="285750" indent="-285750">
              <a:buFont typeface="Courier New" panose="02070309020205020404" pitchFamily="49" charset="0"/>
              <a:buChar char="o"/>
            </a:pPr>
            <a:endParaRPr lang="en-US" dirty="0">
              <a:solidFill>
                <a:schemeClr val="tx1"/>
              </a:solidFill>
            </a:endParaRPr>
          </a:p>
        </p:txBody>
      </p:sp>
      <p:sp>
        <p:nvSpPr>
          <p:cNvPr id="7" name="Rectangle 6"/>
          <p:cNvSpPr/>
          <p:nvPr/>
        </p:nvSpPr>
        <p:spPr>
          <a:xfrm>
            <a:off x="328614" y="1946441"/>
            <a:ext cx="8425093" cy="523220"/>
          </a:xfrm>
          <a:prstGeom prst="rect">
            <a:avLst/>
          </a:prstGeom>
        </p:spPr>
        <p:txBody>
          <a:bodyPr wrap="square">
            <a:spAutoFit/>
          </a:bodyPr>
          <a:lstStyle/>
          <a:p>
            <a:pPr marL="0" defTabSz="430213">
              <a:spcAft>
                <a:spcPts val="1800"/>
              </a:spcAft>
              <a:buSzPct val="100000"/>
            </a:pPr>
            <a:r>
              <a:rPr lang="en-US" sz="2800" i="1" dirty="0" smtClean="0">
                <a:latin typeface="+mn-lt"/>
              </a:rPr>
              <a:t> </a:t>
            </a:r>
            <a:endParaRPr lang="en-US" dirty="0">
              <a:latin typeface="+mn-lt"/>
              <a:cs typeface="HP Simplified" pitchFamily="34" charset="0"/>
            </a:endParaRPr>
          </a:p>
        </p:txBody>
      </p:sp>
      <p:sp>
        <p:nvSpPr>
          <p:cNvPr id="5" name="Round Diagonal Corner Rectangle 4"/>
          <p:cNvSpPr/>
          <p:nvPr/>
        </p:nvSpPr>
        <p:spPr>
          <a:xfrm>
            <a:off x="272987" y="130467"/>
            <a:ext cx="8229600" cy="640080"/>
          </a:xfrm>
          <a:prstGeom prst="round2DiagRect">
            <a:avLst>
              <a:gd name="adj1" fmla="val 0"/>
              <a:gd name="adj2" fmla="val 2555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800" b="1" dirty="0" smtClean="0">
                <a:solidFill>
                  <a:schemeClr val="bg1"/>
                </a:solidFill>
                <a:latin typeface="HP Simplified" pitchFamily="34" charset="0"/>
              </a:rPr>
              <a:t>Resources</a:t>
            </a:r>
            <a:endParaRPr lang="en-US" sz="2800" dirty="0">
              <a:solidFill>
                <a:schemeClr val="accent1">
                  <a:lumMod val="20000"/>
                  <a:lumOff val="80000"/>
                </a:schemeClr>
              </a:solidFill>
              <a:latin typeface="HP Simplified" pitchFamily="34" charset="0"/>
            </a:endParaRPr>
          </a:p>
        </p:txBody>
      </p:sp>
    </p:spTree>
    <p:extLst>
      <p:ext uri="{BB962C8B-B14F-4D97-AF65-F5344CB8AC3E}">
        <p14:creationId xmlns:p14="http://schemas.microsoft.com/office/powerpoint/2010/main" val="1667059189"/>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Thank </a:t>
            </a:r>
            <a:r>
              <a:rPr lang="en-US" dirty="0" smtClean="0"/>
              <a:t>you / Q&amp;A</a:t>
            </a:r>
            <a:endParaRPr lang="en-US" dirty="0"/>
          </a:p>
        </p:txBody>
      </p:sp>
    </p:spTree>
    <p:extLst>
      <p:ext uri="{BB962C8B-B14F-4D97-AF65-F5344CB8AC3E}">
        <p14:creationId xmlns:p14="http://schemas.microsoft.com/office/powerpoint/2010/main" val="38824299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HP Networking?</a:t>
            </a:r>
            <a:endParaRPr lang="en-US" dirty="0"/>
          </a:p>
        </p:txBody>
      </p:sp>
      <p:sp>
        <p:nvSpPr>
          <p:cNvPr id="8" name="TextBox 7"/>
          <p:cNvSpPr txBox="1"/>
          <p:nvPr/>
        </p:nvSpPr>
        <p:spPr>
          <a:xfrm>
            <a:off x="2961106" y="922211"/>
            <a:ext cx="3020955" cy="584775"/>
          </a:xfrm>
          <a:prstGeom prst="rect">
            <a:avLst/>
          </a:prstGeom>
          <a:noFill/>
          <a:ln>
            <a:noFill/>
          </a:ln>
        </p:spPr>
        <p:txBody>
          <a:bodyPr wrap="none" rtlCol="0" anchor="ctr" anchorCtr="0">
            <a:spAutoFit/>
          </a:bodyPr>
          <a:lstStyle/>
          <a:p>
            <a:pPr algn="ctr" defTabSz="430213">
              <a:spcAft>
                <a:spcPts val="400"/>
              </a:spcAft>
              <a:buSzPct val="100000"/>
            </a:pPr>
            <a:r>
              <a:rPr lang="en-US" sz="3200" b="1" dirty="0" smtClean="0">
                <a:solidFill>
                  <a:schemeClr val="bg1"/>
                </a:solidFill>
                <a:latin typeface="HP Simplified" pitchFamily="34" charset="0"/>
                <a:cs typeface="HP Simplified" pitchFamily="34" charset="0"/>
              </a:rPr>
              <a:t>SIMPLIFICATION</a:t>
            </a:r>
            <a:r>
              <a:rPr lang="en-US" sz="2000" dirty="0" smtClean="0">
                <a:solidFill>
                  <a:srgbClr val="000000"/>
                </a:solidFill>
                <a:latin typeface="HP Simplified" pitchFamily="34" charset="0"/>
                <a:cs typeface="HP Simplified" pitchFamily="34" charset="0"/>
              </a:rPr>
              <a:t> </a:t>
            </a:r>
          </a:p>
        </p:txBody>
      </p:sp>
      <p:sp>
        <p:nvSpPr>
          <p:cNvPr id="34" name="Round Diagonal Corner Rectangle 33"/>
          <p:cNvSpPr/>
          <p:nvPr/>
        </p:nvSpPr>
        <p:spPr>
          <a:xfrm>
            <a:off x="216790" y="700242"/>
            <a:ext cx="8229600" cy="640080"/>
          </a:xfrm>
          <a:prstGeom prst="round2DiagRect">
            <a:avLst>
              <a:gd name="adj1" fmla="val 0"/>
              <a:gd name="adj2" fmla="val 2555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dirty="0" smtClean="0">
                <a:solidFill>
                  <a:schemeClr val="bg1"/>
                </a:solidFill>
                <a:latin typeface="HP Simplified" pitchFamily="34" charset="0"/>
              </a:rPr>
              <a:t>Industry-Recognized Leadership In Networking Technology</a:t>
            </a:r>
            <a:endParaRPr lang="en-US" sz="1600" dirty="0">
              <a:solidFill>
                <a:schemeClr val="accent1">
                  <a:lumMod val="20000"/>
                  <a:lumOff val="80000"/>
                </a:schemeClr>
              </a:solidFill>
              <a:latin typeface="HP Simplified" pitchFamily="34" charset="0"/>
            </a:endParaRPr>
          </a:p>
        </p:txBody>
      </p:sp>
      <p:sp>
        <p:nvSpPr>
          <p:cNvPr id="7" name="Rectangle 6"/>
          <p:cNvSpPr/>
          <p:nvPr/>
        </p:nvSpPr>
        <p:spPr>
          <a:xfrm>
            <a:off x="960725" y="2449624"/>
            <a:ext cx="2696280" cy="1384995"/>
          </a:xfrm>
          <a:prstGeom prst="rect">
            <a:avLst/>
          </a:prstGeom>
        </p:spPr>
        <p:txBody>
          <a:bodyPr wrap="square">
            <a:spAutoFit/>
          </a:bodyPr>
          <a:lstStyle/>
          <a:p>
            <a:pPr marL="0" defTabSz="430213">
              <a:spcAft>
                <a:spcPts val="1800"/>
              </a:spcAft>
              <a:buSzPct val="100000"/>
            </a:pPr>
            <a:r>
              <a:rPr lang="en-US" sz="2800" i="1" dirty="0" smtClean="0">
                <a:latin typeface="+mn-lt"/>
              </a:rPr>
              <a:t> Gartner – Data Center Network Infrastructure</a:t>
            </a:r>
            <a:endParaRPr lang="en-US" i="1" dirty="0">
              <a:latin typeface="+mn-lt"/>
              <a:cs typeface="HP Simplified"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4974" y="1506986"/>
            <a:ext cx="3687698" cy="3161142"/>
          </a:xfrm>
          <a:prstGeom prst="rect">
            <a:avLst/>
          </a:prstGeom>
        </p:spPr>
      </p:pic>
    </p:spTree>
    <p:extLst>
      <p:ext uri="{BB962C8B-B14F-4D97-AF65-F5344CB8AC3E}">
        <p14:creationId xmlns:p14="http://schemas.microsoft.com/office/powerpoint/2010/main" val="2274542012"/>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HP Networking?</a:t>
            </a:r>
            <a:endParaRPr lang="en-US" dirty="0"/>
          </a:p>
        </p:txBody>
      </p:sp>
      <p:sp>
        <p:nvSpPr>
          <p:cNvPr id="8" name="TextBox 7"/>
          <p:cNvSpPr txBox="1"/>
          <p:nvPr/>
        </p:nvSpPr>
        <p:spPr>
          <a:xfrm>
            <a:off x="2961106" y="922211"/>
            <a:ext cx="3020955" cy="584775"/>
          </a:xfrm>
          <a:prstGeom prst="rect">
            <a:avLst/>
          </a:prstGeom>
          <a:noFill/>
          <a:ln>
            <a:noFill/>
          </a:ln>
        </p:spPr>
        <p:txBody>
          <a:bodyPr wrap="none" rtlCol="0" anchor="ctr" anchorCtr="0">
            <a:spAutoFit/>
          </a:bodyPr>
          <a:lstStyle/>
          <a:p>
            <a:pPr algn="ctr" defTabSz="430213">
              <a:spcAft>
                <a:spcPts val="400"/>
              </a:spcAft>
              <a:buSzPct val="100000"/>
            </a:pPr>
            <a:r>
              <a:rPr lang="en-US" sz="3200" b="1" dirty="0" smtClean="0">
                <a:solidFill>
                  <a:schemeClr val="bg1"/>
                </a:solidFill>
                <a:latin typeface="HP Simplified" pitchFamily="34" charset="0"/>
                <a:cs typeface="HP Simplified" pitchFamily="34" charset="0"/>
              </a:rPr>
              <a:t>SIMPLIFICATION</a:t>
            </a:r>
            <a:r>
              <a:rPr lang="en-US" sz="2000" dirty="0" smtClean="0">
                <a:solidFill>
                  <a:srgbClr val="000000"/>
                </a:solidFill>
                <a:latin typeface="HP Simplified" pitchFamily="34" charset="0"/>
                <a:cs typeface="HP Simplified" pitchFamily="34" charset="0"/>
              </a:rPr>
              <a:t> </a:t>
            </a:r>
          </a:p>
        </p:txBody>
      </p:sp>
      <p:sp>
        <p:nvSpPr>
          <p:cNvPr id="34" name="Round Diagonal Corner Rectangle 33"/>
          <p:cNvSpPr/>
          <p:nvPr/>
        </p:nvSpPr>
        <p:spPr>
          <a:xfrm>
            <a:off x="216790" y="700242"/>
            <a:ext cx="8229600" cy="640080"/>
          </a:xfrm>
          <a:prstGeom prst="round2DiagRect">
            <a:avLst>
              <a:gd name="adj1" fmla="val 0"/>
              <a:gd name="adj2" fmla="val 2555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dirty="0" smtClean="0">
                <a:solidFill>
                  <a:schemeClr val="bg1"/>
                </a:solidFill>
                <a:latin typeface="HP Simplified" pitchFamily="34" charset="0"/>
              </a:rPr>
              <a:t>Industry-Recognized Leadership In Networking Technology</a:t>
            </a:r>
            <a:endParaRPr lang="en-US" sz="1600" dirty="0">
              <a:solidFill>
                <a:schemeClr val="accent1">
                  <a:lumMod val="20000"/>
                  <a:lumOff val="80000"/>
                </a:schemeClr>
              </a:solidFill>
              <a:latin typeface="HP Simplified" pitchFamily="34" charset="0"/>
            </a:endParaRPr>
          </a:p>
        </p:txBody>
      </p:sp>
      <p:sp>
        <p:nvSpPr>
          <p:cNvPr id="7" name="Rectangle 6"/>
          <p:cNvSpPr/>
          <p:nvPr/>
        </p:nvSpPr>
        <p:spPr>
          <a:xfrm>
            <a:off x="960725" y="2449624"/>
            <a:ext cx="2696280" cy="1384995"/>
          </a:xfrm>
          <a:prstGeom prst="rect">
            <a:avLst/>
          </a:prstGeom>
        </p:spPr>
        <p:txBody>
          <a:bodyPr wrap="square">
            <a:spAutoFit/>
          </a:bodyPr>
          <a:lstStyle/>
          <a:p>
            <a:pPr marL="0" defTabSz="430213">
              <a:spcAft>
                <a:spcPts val="1800"/>
              </a:spcAft>
              <a:buSzPct val="100000"/>
            </a:pPr>
            <a:r>
              <a:rPr lang="en-US" sz="2800" i="1" dirty="0" smtClean="0">
                <a:latin typeface="+mn-lt"/>
              </a:rPr>
              <a:t>Forrester – Data Center Networking</a:t>
            </a:r>
            <a:endParaRPr lang="en-US" i="1" dirty="0">
              <a:latin typeface="+mn-lt"/>
              <a:cs typeface="HP Simplified"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2024" y="1374614"/>
            <a:ext cx="3046567" cy="32931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445694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HP Networking?</a:t>
            </a:r>
            <a:endParaRPr lang="en-US" dirty="0"/>
          </a:p>
        </p:txBody>
      </p:sp>
      <p:sp>
        <p:nvSpPr>
          <p:cNvPr id="8" name="TextBox 7"/>
          <p:cNvSpPr txBox="1"/>
          <p:nvPr/>
        </p:nvSpPr>
        <p:spPr>
          <a:xfrm>
            <a:off x="2961106" y="922211"/>
            <a:ext cx="3020955" cy="584775"/>
          </a:xfrm>
          <a:prstGeom prst="rect">
            <a:avLst/>
          </a:prstGeom>
          <a:noFill/>
          <a:ln>
            <a:noFill/>
          </a:ln>
        </p:spPr>
        <p:txBody>
          <a:bodyPr wrap="none" rtlCol="0" anchor="ctr" anchorCtr="0">
            <a:spAutoFit/>
          </a:bodyPr>
          <a:lstStyle/>
          <a:p>
            <a:pPr algn="ctr" defTabSz="430213">
              <a:spcAft>
                <a:spcPts val="400"/>
              </a:spcAft>
              <a:buSzPct val="100000"/>
            </a:pPr>
            <a:r>
              <a:rPr lang="en-US" sz="3200" b="1" dirty="0" smtClean="0">
                <a:solidFill>
                  <a:schemeClr val="bg1"/>
                </a:solidFill>
                <a:latin typeface="HP Simplified" pitchFamily="34" charset="0"/>
                <a:cs typeface="HP Simplified" pitchFamily="34" charset="0"/>
              </a:rPr>
              <a:t>SIMPLIFICATION</a:t>
            </a:r>
            <a:r>
              <a:rPr lang="en-US" sz="2000" dirty="0" smtClean="0">
                <a:solidFill>
                  <a:srgbClr val="000000"/>
                </a:solidFill>
                <a:latin typeface="HP Simplified" pitchFamily="34" charset="0"/>
                <a:cs typeface="HP Simplified" pitchFamily="34" charset="0"/>
              </a:rPr>
              <a:t> </a:t>
            </a:r>
          </a:p>
        </p:txBody>
      </p:sp>
      <p:sp>
        <p:nvSpPr>
          <p:cNvPr id="34" name="Round Diagonal Corner Rectangle 33"/>
          <p:cNvSpPr/>
          <p:nvPr/>
        </p:nvSpPr>
        <p:spPr>
          <a:xfrm>
            <a:off x="328614" y="1007335"/>
            <a:ext cx="8229600" cy="640080"/>
          </a:xfrm>
          <a:prstGeom prst="round2DiagRect">
            <a:avLst>
              <a:gd name="adj1" fmla="val 0"/>
              <a:gd name="adj2" fmla="val 2555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dirty="0" smtClean="0">
                <a:solidFill>
                  <a:schemeClr val="bg1"/>
                </a:solidFill>
                <a:latin typeface="HP Simplified" pitchFamily="34" charset="0"/>
              </a:rPr>
              <a:t>Simplification</a:t>
            </a:r>
            <a:endParaRPr lang="en-US" sz="1600" dirty="0">
              <a:solidFill>
                <a:schemeClr val="accent1">
                  <a:lumMod val="20000"/>
                  <a:lumOff val="80000"/>
                </a:schemeClr>
              </a:solidFill>
              <a:latin typeface="HP Simplified" pitchFamily="34" charset="0"/>
            </a:endParaRPr>
          </a:p>
        </p:txBody>
      </p:sp>
      <p:sp>
        <p:nvSpPr>
          <p:cNvPr id="7" name="Rectangle 6"/>
          <p:cNvSpPr/>
          <p:nvPr/>
        </p:nvSpPr>
        <p:spPr>
          <a:xfrm>
            <a:off x="328614" y="1946441"/>
            <a:ext cx="8425093" cy="2554545"/>
          </a:xfrm>
          <a:prstGeom prst="rect">
            <a:avLst/>
          </a:prstGeom>
        </p:spPr>
        <p:txBody>
          <a:bodyPr wrap="square">
            <a:spAutoFit/>
          </a:bodyPr>
          <a:lstStyle/>
          <a:p>
            <a:pPr marL="0" defTabSz="430213">
              <a:spcAft>
                <a:spcPts val="1800"/>
              </a:spcAft>
              <a:buSzPct val="100000"/>
            </a:pPr>
            <a:r>
              <a:rPr lang="en-US" sz="2800" i="1" dirty="0" smtClean="0">
                <a:latin typeface="+mn-lt"/>
              </a:rPr>
              <a:t>At HP Networking, everything </a:t>
            </a:r>
            <a:r>
              <a:rPr lang="en-US" sz="2800" i="1" dirty="0">
                <a:latin typeface="+mn-lt"/>
              </a:rPr>
              <a:t>we do is focused </a:t>
            </a:r>
            <a:r>
              <a:rPr lang="en-US" sz="2800" i="1" dirty="0" smtClean="0">
                <a:latin typeface="+mn-lt"/>
              </a:rPr>
              <a:t> on </a:t>
            </a:r>
            <a:r>
              <a:rPr lang="en-US" sz="2800" i="1" dirty="0">
                <a:latin typeface="+mn-lt"/>
              </a:rPr>
              <a:t>simplification of </a:t>
            </a:r>
            <a:r>
              <a:rPr lang="en-US" sz="2800" i="1" dirty="0" smtClean="0">
                <a:latin typeface="+mn-lt"/>
              </a:rPr>
              <a:t>the network.  </a:t>
            </a:r>
          </a:p>
          <a:p>
            <a:pPr marL="0" defTabSz="430213">
              <a:spcAft>
                <a:spcPts val="1800"/>
              </a:spcAft>
              <a:buSzPct val="100000"/>
            </a:pPr>
            <a:r>
              <a:rPr lang="en-US" sz="2800" i="1" dirty="0" smtClean="0">
                <a:latin typeface="+mn-lt"/>
              </a:rPr>
              <a:t>HP simplifies, integrates and automates networking so organizations can focus on their core competencies.</a:t>
            </a:r>
            <a:endParaRPr lang="en-US" sz="2800" i="1" dirty="0">
              <a:latin typeface="+mn-lt"/>
              <a:cs typeface="HP Simplified" pitchFamily="34" charset="0"/>
            </a:endParaRPr>
          </a:p>
          <a:p>
            <a:pPr marL="0" defTabSz="430213">
              <a:spcAft>
                <a:spcPts val="400"/>
              </a:spcAft>
              <a:buSzPct val="100000"/>
            </a:pPr>
            <a:r>
              <a:rPr lang="en-US" dirty="0" smtClean="0">
                <a:latin typeface="+mn-lt"/>
                <a:cs typeface="HP Simplified" pitchFamily="34" charset="0"/>
              </a:rPr>
              <a:t>Bethany Mayer, SVP and GM HP Networking</a:t>
            </a:r>
            <a:endParaRPr lang="en-US" dirty="0">
              <a:latin typeface="+mn-lt"/>
              <a:cs typeface="HP Simplified" pitchFamily="34" charset="0"/>
            </a:endParaRPr>
          </a:p>
        </p:txBody>
      </p:sp>
    </p:spTree>
    <p:extLst>
      <p:ext uri="{BB962C8B-B14F-4D97-AF65-F5344CB8AC3E}">
        <p14:creationId xmlns:p14="http://schemas.microsoft.com/office/powerpoint/2010/main" val="2836251428"/>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8037" y="251461"/>
            <a:ext cx="9144000" cy="656033"/>
          </a:xfrm>
        </p:spPr>
        <p:txBody>
          <a:bodyPr/>
          <a:lstStyle/>
          <a:p>
            <a:r>
              <a:rPr lang="en-US" sz="2800" dirty="0">
                <a:solidFill>
                  <a:schemeClr val="tx1"/>
                </a:solidFill>
                <a:latin typeface="HP Simplified" pitchFamily="34" charset="0"/>
              </a:rPr>
              <a:t>HP: we’ve changed the rules…to simplify networking</a:t>
            </a:r>
          </a:p>
        </p:txBody>
      </p:sp>
      <p:sp>
        <p:nvSpPr>
          <p:cNvPr id="9" name="Round Diagonal Corner Rectangle 8">
            <a:hlinkClick r:id="" action="ppaction://noaction"/>
          </p:cNvPr>
          <p:cNvSpPr/>
          <p:nvPr/>
        </p:nvSpPr>
        <p:spPr>
          <a:xfrm flipH="1">
            <a:off x="-5026" y="586890"/>
            <a:ext cx="2295144" cy="4400550"/>
          </a:xfrm>
          <a:prstGeom prst="round2DiagRect">
            <a:avLst/>
          </a:prstGeom>
          <a:solidFill>
            <a:srgbClr val="FFFFFF">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rtlCol="0" anchor="t"/>
          <a:lstStyle/>
          <a:p>
            <a:pPr algn="ctr">
              <a:lnSpc>
                <a:spcPct val="85000"/>
              </a:lnSpc>
              <a:spcAft>
                <a:spcPts val="600"/>
              </a:spcAft>
            </a:pPr>
            <a:r>
              <a:rPr lang="en-US" dirty="0">
                <a:solidFill>
                  <a:schemeClr val="accent1"/>
                </a:solidFill>
              </a:rPr>
              <a:t>Industry Leading </a:t>
            </a:r>
            <a:r>
              <a:rPr lang="en-US" dirty="0" smtClean="0">
                <a:solidFill>
                  <a:schemeClr val="accent1"/>
                </a:solidFill>
              </a:rPr>
              <a:t>Innovation</a:t>
            </a:r>
          </a:p>
          <a:p>
            <a:pPr marL="169863" indent="-169863">
              <a:lnSpc>
                <a:spcPct val="110000"/>
              </a:lnSpc>
              <a:spcAft>
                <a:spcPts val="300"/>
              </a:spcAft>
              <a:buFont typeface="Arial" pitchFamily="34" charset="0"/>
              <a:buChar char="•"/>
            </a:pPr>
            <a:r>
              <a:rPr lang="en-US" sz="1200" dirty="0" smtClean="0">
                <a:solidFill>
                  <a:schemeClr val="tx1"/>
                </a:solidFill>
              </a:rPr>
              <a:t>Network Simplification</a:t>
            </a:r>
          </a:p>
          <a:p>
            <a:pPr marL="91440" indent="-91440">
              <a:lnSpc>
                <a:spcPts val="1600"/>
              </a:lnSpc>
              <a:spcAft>
                <a:spcPts val="400"/>
              </a:spcAft>
            </a:pPr>
            <a:r>
              <a:rPr lang="en-US" sz="1200" dirty="0" smtClean="0">
                <a:solidFill>
                  <a:schemeClr val="tx1"/>
                </a:solidFill>
              </a:rPr>
              <a:t>	- Open Standards</a:t>
            </a:r>
          </a:p>
          <a:p>
            <a:pPr marL="91440" indent="-91440">
              <a:lnSpc>
                <a:spcPts val="1600"/>
              </a:lnSpc>
              <a:spcAft>
                <a:spcPts val="400"/>
              </a:spcAft>
            </a:pPr>
            <a:r>
              <a:rPr lang="en-US" sz="1200" dirty="0" smtClean="0">
                <a:solidFill>
                  <a:schemeClr val="tx1"/>
                </a:solidFill>
              </a:rPr>
              <a:t>	- Convergence</a:t>
            </a:r>
          </a:p>
          <a:p>
            <a:pPr marL="91440" indent="-91440">
              <a:lnSpc>
                <a:spcPts val="1600"/>
              </a:lnSpc>
              <a:spcAft>
                <a:spcPts val="400"/>
              </a:spcAft>
            </a:pPr>
            <a:r>
              <a:rPr lang="en-US" sz="1200" dirty="0">
                <a:solidFill>
                  <a:schemeClr val="tx1"/>
                </a:solidFill>
              </a:rPr>
              <a:t>	</a:t>
            </a:r>
            <a:r>
              <a:rPr lang="en-US" sz="1200" dirty="0" smtClean="0">
                <a:solidFill>
                  <a:schemeClr val="tx1"/>
                </a:solidFill>
              </a:rPr>
              <a:t>- Virtualization</a:t>
            </a:r>
          </a:p>
          <a:p>
            <a:pPr marL="91440" indent="-91440">
              <a:lnSpc>
                <a:spcPts val="1600"/>
              </a:lnSpc>
              <a:spcAft>
                <a:spcPts val="400"/>
              </a:spcAft>
            </a:pPr>
            <a:r>
              <a:rPr lang="en-US" sz="1200" dirty="0" smtClean="0">
                <a:solidFill>
                  <a:schemeClr val="tx1"/>
                </a:solidFill>
              </a:rPr>
              <a:t>	- Automation</a:t>
            </a:r>
          </a:p>
          <a:p>
            <a:pPr marL="171450" indent="-171450">
              <a:lnSpc>
                <a:spcPts val="1600"/>
              </a:lnSpc>
              <a:spcAft>
                <a:spcPts val="400"/>
              </a:spcAft>
              <a:buFont typeface="Arial" pitchFamily="34" charset="0"/>
              <a:buChar char="•"/>
            </a:pPr>
            <a:r>
              <a:rPr lang="en-US" sz="1200" dirty="0" smtClean="0">
                <a:solidFill>
                  <a:schemeClr val="tx1"/>
                </a:solidFill>
              </a:rPr>
              <a:t>Networking is the fabric of our Converged Infrastructure</a:t>
            </a:r>
            <a:endParaRPr lang="en-US" sz="1200" dirty="0">
              <a:solidFill>
                <a:schemeClr val="tx1"/>
              </a:solidFill>
            </a:endParaRPr>
          </a:p>
        </p:txBody>
      </p:sp>
      <p:sp>
        <p:nvSpPr>
          <p:cNvPr id="17" name="Round Diagonal Corner Rectangle 16">
            <a:hlinkClick r:id="" action="ppaction://noaction"/>
          </p:cNvPr>
          <p:cNvSpPr/>
          <p:nvPr/>
        </p:nvSpPr>
        <p:spPr>
          <a:xfrm flipH="1">
            <a:off x="2289672" y="590140"/>
            <a:ext cx="2295144" cy="4400550"/>
          </a:xfrm>
          <a:prstGeom prst="round2Diag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rtlCol="0" anchor="t"/>
          <a:lstStyle/>
          <a:p>
            <a:pPr algn="ctr">
              <a:lnSpc>
                <a:spcPct val="85000"/>
              </a:lnSpc>
              <a:spcAft>
                <a:spcPts val="2400"/>
              </a:spcAft>
            </a:pPr>
            <a:r>
              <a:rPr lang="en-US" dirty="0">
                <a:solidFill>
                  <a:schemeClr val="accent1"/>
                </a:solidFill>
              </a:rPr>
              <a:t>Market </a:t>
            </a:r>
            <a:r>
              <a:rPr lang="en-US" dirty="0" smtClean="0">
                <a:solidFill>
                  <a:schemeClr val="accent1"/>
                </a:solidFill>
              </a:rPr>
              <a:t>Momentum</a:t>
            </a:r>
          </a:p>
          <a:p>
            <a:pPr marL="91440" indent="-91440">
              <a:lnSpc>
                <a:spcPts val="1600"/>
              </a:lnSpc>
              <a:spcAft>
                <a:spcPts val="400"/>
              </a:spcAft>
              <a:buFont typeface="Arial" pitchFamily="34" charset="0"/>
              <a:buChar char="•"/>
            </a:pPr>
            <a:r>
              <a:rPr lang="en-US" sz="1200" dirty="0" smtClean="0">
                <a:solidFill>
                  <a:schemeClr val="tx1"/>
                </a:solidFill>
              </a:rPr>
              <a:t>#</a:t>
            </a:r>
            <a:r>
              <a:rPr lang="en-US" sz="1200" dirty="0">
                <a:solidFill>
                  <a:schemeClr val="tx1"/>
                </a:solidFill>
              </a:rPr>
              <a:t>2 Networking vendor and leading open-standards network </a:t>
            </a:r>
            <a:r>
              <a:rPr lang="en-US" sz="1200" dirty="0" smtClean="0">
                <a:solidFill>
                  <a:schemeClr val="tx1"/>
                </a:solidFill>
              </a:rPr>
              <a:t>provider</a:t>
            </a:r>
          </a:p>
          <a:p>
            <a:pPr marL="91440" indent="-91440">
              <a:lnSpc>
                <a:spcPts val="1600"/>
              </a:lnSpc>
              <a:spcAft>
                <a:spcPts val="400"/>
              </a:spcAft>
              <a:buFont typeface="Arial" pitchFamily="34" charset="0"/>
              <a:buChar char="•"/>
            </a:pPr>
            <a:r>
              <a:rPr lang="en-US" sz="1200" dirty="0" smtClean="0">
                <a:solidFill>
                  <a:schemeClr val="tx1"/>
                </a:solidFill>
              </a:rPr>
              <a:t>‘Visionary’ in Gartner 2013 Magic Quadrant for Data Center Infrastructure (ID:G00235303)</a:t>
            </a:r>
            <a:endParaRPr lang="en-US" sz="1200" dirty="0">
              <a:solidFill>
                <a:schemeClr val="tx1"/>
              </a:solidFill>
            </a:endParaRPr>
          </a:p>
          <a:p>
            <a:pPr marL="91440" indent="-91440">
              <a:lnSpc>
                <a:spcPts val="1600"/>
              </a:lnSpc>
              <a:spcAft>
                <a:spcPts val="400"/>
              </a:spcAft>
              <a:buFont typeface="Arial" pitchFamily="34" charset="0"/>
              <a:buChar char="•"/>
            </a:pPr>
            <a:r>
              <a:rPr lang="en-US" sz="1200" kern="0" dirty="0" smtClean="0">
                <a:solidFill>
                  <a:schemeClr val="tx1"/>
                </a:solidFill>
              </a:rPr>
              <a:t>Gartner’s Mark </a:t>
            </a:r>
            <a:r>
              <a:rPr lang="en-US" sz="1200" kern="0" dirty="0" err="1" smtClean="0">
                <a:solidFill>
                  <a:schemeClr val="tx1"/>
                </a:solidFill>
              </a:rPr>
              <a:t>Fabbi</a:t>
            </a:r>
            <a:r>
              <a:rPr lang="en-US" sz="1200" kern="0" dirty="0" smtClean="0">
                <a:solidFill>
                  <a:schemeClr val="tx1"/>
                </a:solidFill>
              </a:rPr>
              <a:t> says HP is a “Formidable competitor across the entire enterprise networking market” </a:t>
            </a:r>
          </a:p>
          <a:p>
            <a:pPr marL="91440" indent="-91440">
              <a:lnSpc>
                <a:spcPts val="1600"/>
              </a:lnSpc>
              <a:spcAft>
                <a:spcPts val="400"/>
              </a:spcAft>
              <a:buFont typeface="Arial" pitchFamily="34" charset="0"/>
              <a:buChar char="•"/>
            </a:pPr>
            <a:r>
              <a:rPr lang="en-US" sz="1200" dirty="0">
                <a:solidFill>
                  <a:schemeClr val="tx1"/>
                </a:solidFill>
              </a:rPr>
              <a:t>Check our references</a:t>
            </a:r>
            <a:r>
              <a:rPr lang="en-US" sz="1200" dirty="0" smtClean="0">
                <a:solidFill>
                  <a:schemeClr val="tx1"/>
                </a:solidFill>
              </a:rPr>
              <a:t>:</a:t>
            </a:r>
            <a:endParaRPr lang="en-US" sz="1200" dirty="0">
              <a:solidFill>
                <a:schemeClr val="tx1"/>
              </a:solidFill>
            </a:endParaRPr>
          </a:p>
        </p:txBody>
      </p:sp>
      <p:sp>
        <p:nvSpPr>
          <p:cNvPr id="19" name="Round Diagonal Corner Rectangle 18">
            <a:hlinkClick r:id="" action="ppaction://noaction"/>
          </p:cNvPr>
          <p:cNvSpPr/>
          <p:nvPr/>
        </p:nvSpPr>
        <p:spPr>
          <a:xfrm flipH="1">
            <a:off x="6881714" y="590140"/>
            <a:ext cx="2295144" cy="4400550"/>
          </a:xfrm>
          <a:prstGeom prst="round2Diag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rtlCol="0" anchor="t"/>
          <a:lstStyle/>
          <a:p>
            <a:pPr algn="ctr">
              <a:lnSpc>
                <a:spcPct val="85000"/>
              </a:lnSpc>
              <a:spcAft>
                <a:spcPts val="2400"/>
              </a:spcAft>
            </a:pPr>
            <a:r>
              <a:rPr lang="en-US" dirty="0">
                <a:solidFill>
                  <a:schemeClr val="accent1"/>
                </a:solidFill>
              </a:rPr>
              <a:t>Transformation</a:t>
            </a:r>
          </a:p>
          <a:p>
            <a:pPr marL="91440" indent="-91440">
              <a:spcAft>
                <a:spcPts val="400"/>
              </a:spcAft>
              <a:buFont typeface="Arial" pitchFamily="34" charset="0"/>
              <a:buChar char="•"/>
            </a:pPr>
            <a:r>
              <a:rPr lang="en-US" sz="1200" dirty="0" smtClean="0">
                <a:solidFill>
                  <a:schemeClr val="tx1"/>
                </a:solidFill>
              </a:rPr>
              <a:t>TS Transformation Experience Workshops</a:t>
            </a:r>
          </a:p>
          <a:p>
            <a:pPr marL="91440" indent="-91440">
              <a:spcAft>
                <a:spcPts val="400"/>
              </a:spcAft>
              <a:buFont typeface="Arial" pitchFamily="34" charset="0"/>
              <a:buChar char="•"/>
            </a:pPr>
            <a:r>
              <a:rPr lang="en-US" sz="1200" dirty="0" smtClean="0">
                <a:solidFill>
                  <a:schemeClr val="tx1"/>
                </a:solidFill>
              </a:rPr>
              <a:t>Proof of Concept </a:t>
            </a:r>
          </a:p>
          <a:p>
            <a:pPr marL="91440" indent="-91440">
              <a:spcAft>
                <a:spcPts val="400"/>
              </a:spcAft>
              <a:buFont typeface="Arial" pitchFamily="34" charset="0"/>
              <a:buChar char="•"/>
            </a:pPr>
            <a:r>
              <a:rPr lang="en-US" sz="1200" dirty="0" smtClean="0">
                <a:solidFill>
                  <a:schemeClr val="tx1"/>
                </a:solidFill>
              </a:rPr>
              <a:t>Interoperability &amp; Open Standards Leadership</a:t>
            </a:r>
            <a:endParaRPr lang="en-US" sz="1200" dirty="0">
              <a:solidFill>
                <a:schemeClr val="tx1"/>
              </a:solidFill>
            </a:endParaRPr>
          </a:p>
          <a:p>
            <a:pPr marL="91440" indent="-91440">
              <a:spcAft>
                <a:spcPts val="400"/>
              </a:spcAft>
              <a:buFont typeface="Arial" pitchFamily="34" charset="0"/>
              <a:buChar char="•"/>
            </a:pPr>
            <a:r>
              <a:rPr lang="en-US" sz="1200" dirty="0" smtClean="0">
                <a:solidFill>
                  <a:schemeClr val="tx1"/>
                </a:solidFill>
              </a:rPr>
              <a:t>Multivendor Network Management / Automation Tools</a:t>
            </a:r>
            <a:endParaRPr lang="en-US" sz="1200" dirty="0">
              <a:solidFill>
                <a:schemeClr val="tx1"/>
              </a:solidFill>
            </a:endParaRPr>
          </a:p>
          <a:p>
            <a:pPr marL="91440" indent="-91440">
              <a:spcAft>
                <a:spcPts val="400"/>
              </a:spcAft>
              <a:buFont typeface="Arial" pitchFamily="34" charset="0"/>
              <a:buChar char="•"/>
            </a:pPr>
            <a:r>
              <a:rPr lang="en-US" sz="1200" dirty="0" smtClean="0">
                <a:solidFill>
                  <a:schemeClr val="tx1"/>
                </a:solidFill>
              </a:rPr>
              <a:t>Training and Certification</a:t>
            </a:r>
            <a:endParaRPr lang="en-US" sz="1200" dirty="0">
              <a:solidFill>
                <a:schemeClr val="tx1"/>
              </a:solidFill>
            </a:endParaRPr>
          </a:p>
          <a:p>
            <a:pPr marL="91440" indent="-91440">
              <a:spcAft>
                <a:spcPts val="400"/>
              </a:spcAft>
              <a:buFont typeface="Arial" pitchFamily="34" charset="0"/>
              <a:buChar char="•"/>
            </a:pPr>
            <a:r>
              <a:rPr lang="en-US" sz="1200" dirty="0">
                <a:solidFill>
                  <a:schemeClr val="tx1"/>
                </a:solidFill>
              </a:rPr>
              <a:t>Professional Services</a:t>
            </a:r>
          </a:p>
        </p:txBody>
      </p:sp>
      <p:pic>
        <p:nvPicPr>
          <p:cNvPr id="46"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200836" y="3270561"/>
            <a:ext cx="690391" cy="418560"/>
          </a:xfrm>
          <a:prstGeom prst="round2DiagRect">
            <a:avLst/>
          </a:prstGeom>
          <a:noFill/>
          <a:ln w="9525">
            <a:noFill/>
            <a:miter lim="800000"/>
            <a:headEnd/>
            <a:tailEnd/>
          </a:ln>
        </p:spPr>
      </p:pic>
      <p:pic>
        <p:nvPicPr>
          <p:cNvPr id="47"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940609" y="3898815"/>
            <a:ext cx="690391" cy="348571"/>
          </a:xfrm>
          <a:prstGeom prst="round2DiagRect">
            <a:avLst/>
          </a:prstGeom>
          <a:noFill/>
          <a:ln w="9525">
            <a:noFill/>
            <a:miter lim="800000"/>
            <a:headEnd/>
            <a:tailEnd/>
          </a:ln>
        </p:spPr>
      </p:pic>
      <p:pic>
        <p:nvPicPr>
          <p:cNvPr id="48"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942854" y="3576244"/>
            <a:ext cx="592586" cy="448751"/>
          </a:xfrm>
          <a:prstGeom prst="round2DiagRect">
            <a:avLst/>
          </a:prstGeom>
          <a:noFill/>
          <a:ln w="9525">
            <a:noFill/>
            <a:miter lim="800000"/>
            <a:headEnd/>
            <a:tailEnd/>
          </a:ln>
        </p:spPr>
      </p:pic>
      <p:pic>
        <p:nvPicPr>
          <p:cNvPr id="49" name="Picture 1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333434" y="3603430"/>
            <a:ext cx="690391" cy="325242"/>
          </a:xfrm>
          <a:prstGeom prst="round2DiagRect">
            <a:avLst/>
          </a:prstGeom>
          <a:noFill/>
          <a:ln w="9525">
            <a:noFill/>
            <a:miter lim="800000"/>
            <a:headEnd/>
            <a:tailEnd/>
          </a:ln>
        </p:spPr>
      </p:pic>
      <p:pic>
        <p:nvPicPr>
          <p:cNvPr id="50" name="Picture 1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8401221" y="3891059"/>
            <a:ext cx="690391" cy="279955"/>
          </a:xfrm>
          <a:prstGeom prst="round2DiagRect">
            <a:avLst/>
          </a:prstGeom>
          <a:noFill/>
          <a:ln w="9525">
            <a:noFill/>
            <a:miter lim="800000"/>
            <a:headEnd/>
            <a:tailEnd/>
          </a:ln>
        </p:spPr>
      </p:pic>
      <p:pic>
        <p:nvPicPr>
          <p:cNvPr id="52" name="Picture 35" descr="Aastra">
            <a:hlinkClick r:id="rId8"/>
          </p:cNvPr>
          <p:cNvPicPr>
            <a:picLocks noChangeAspect="1" noChangeArrowheads="1"/>
          </p:cNvPicPr>
          <p:nvPr/>
        </p:nvPicPr>
        <p:blipFill>
          <a:blip r:embed="rId9" cstate="print"/>
          <a:srcRect/>
          <a:stretch>
            <a:fillRect/>
          </a:stretch>
        </p:blipFill>
        <p:spPr bwMode="auto">
          <a:xfrm>
            <a:off x="7750743" y="4121720"/>
            <a:ext cx="690389" cy="197615"/>
          </a:xfrm>
          <a:prstGeom prst="round2DiagRect">
            <a:avLst/>
          </a:prstGeom>
          <a:noFill/>
        </p:spPr>
      </p:pic>
      <p:pic>
        <p:nvPicPr>
          <p:cNvPr id="53" name="Picture 37" descr="AeroScout">
            <a:hlinkClick r:id="rId10"/>
          </p:cNvPr>
          <p:cNvPicPr>
            <a:picLocks noChangeAspect="1" noChangeArrowheads="1"/>
          </p:cNvPicPr>
          <p:nvPr/>
        </p:nvPicPr>
        <p:blipFill>
          <a:blip r:embed="rId11" cstate="print"/>
          <a:srcRect/>
          <a:stretch>
            <a:fillRect/>
          </a:stretch>
        </p:blipFill>
        <p:spPr bwMode="auto">
          <a:xfrm>
            <a:off x="8095938" y="4333558"/>
            <a:ext cx="690389" cy="197615"/>
          </a:xfrm>
          <a:prstGeom prst="round2DiagRect">
            <a:avLst/>
          </a:prstGeom>
          <a:noFill/>
        </p:spPr>
      </p:pic>
      <p:pic>
        <p:nvPicPr>
          <p:cNvPr id="54" name="Picture 39" descr="Fortinet">
            <a:hlinkClick r:id="rId12"/>
          </p:cNvPr>
          <p:cNvPicPr>
            <a:picLocks noChangeAspect="1" noChangeArrowheads="1"/>
          </p:cNvPicPr>
          <p:nvPr/>
        </p:nvPicPr>
        <p:blipFill>
          <a:blip r:embed="rId13" cstate="print"/>
          <a:srcRect/>
          <a:stretch>
            <a:fillRect/>
          </a:stretch>
        </p:blipFill>
        <p:spPr bwMode="auto">
          <a:xfrm>
            <a:off x="7252880" y="4417960"/>
            <a:ext cx="690388" cy="74105"/>
          </a:xfrm>
          <a:prstGeom prst="round2DiagRect">
            <a:avLst/>
          </a:prstGeom>
          <a:noFill/>
        </p:spPr>
      </p:pic>
      <p:pic>
        <p:nvPicPr>
          <p:cNvPr id="55" name="Picture 16"/>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6987359" y="3363498"/>
            <a:ext cx="1037887" cy="268976"/>
          </a:xfrm>
          <a:prstGeom prst="round2DiagRect">
            <a:avLst/>
          </a:prstGeom>
          <a:noFill/>
          <a:ln w="9525">
            <a:noFill/>
            <a:miter lim="800000"/>
            <a:headEnd/>
            <a:tailEnd/>
          </a:ln>
        </p:spPr>
      </p:pic>
      <p:sp>
        <p:nvSpPr>
          <p:cNvPr id="59" name="Round Diagonal Corner Rectangle 58">
            <a:hlinkClick r:id="" action="ppaction://noaction"/>
          </p:cNvPr>
          <p:cNvSpPr/>
          <p:nvPr/>
        </p:nvSpPr>
        <p:spPr>
          <a:xfrm flipH="1">
            <a:off x="4585693" y="590140"/>
            <a:ext cx="2295144" cy="4400550"/>
          </a:xfrm>
          <a:prstGeom prst="round2Diag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rtlCol="0" anchor="t"/>
          <a:lstStyle/>
          <a:p>
            <a:pPr algn="ctr">
              <a:lnSpc>
                <a:spcPct val="85000"/>
              </a:lnSpc>
              <a:spcAft>
                <a:spcPts val="2400"/>
              </a:spcAft>
            </a:pPr>
            <a:r>
              <a:rPr lang="en-US" dirty="0">
                <a:solidFill>
                  <a:schemeClr val="accent1"/>
                </a:solidFill>
              </a:rPr>
              <a:t>TCO</a:t>
            </a:r>
          </a:p>
          <a:p>
            <a:pPr marL="91440" indent="-91440">
              <a:lnSpc>
                <a:spcPct val="110000"/>
              </a:lnSpc>
              <a:spcAft>
                <a:spcPts val="300"/>
              </a:spcAft>
              <a:buFont typeface="Arial" pitchFamily="34" charset="0"/>
              <a:buChar char="•"/>
            </a:pPr>
            <a:r>
              <a:rPr lang="en-US" sz="1200" dirty="0" smtClean="0">
                <a:solidFill>
                  <a:schemeClr val="tx1"/>
                </a:solidFill>
              </a:rPr>
              <a:t>Simpler, automated architecture lowers capital and operational costs</a:t>
            </a:r>
          </a:p>
          <a:p>
            <a:pPr marL="91440" indent="-91440">
              <a:lnSpc>
                <a:spcPct val="110000"/>
              </a:lnSpc>
              <a:spcAft>
                <a:spcPts val="300"/>
              </a:spcAft>
              <a:buFont typeface="Arial" pitchFamily="34" charset="0"/>
              <a:buChar char="•"/>
            </a:pPr>
            <a:r>
              <a:rPr lang="en-US" sz="1200" dirty="0" smtClean="0">
                <a:solidFill>
                  <a:schemeClr val="tx1"/>
                </a:solidFill>
              </a:rPr>
              <a:t>Lifetime Warranty 2.0</a:t>
            </a:r>
          </a:p>
          <a:p>
            <a:pPr marL="91440" indent="-91440">
              <a:lnSpc>
                <a:spcPts val="1600"/>
              </a:lnSpc>
              <a:spcAft>
                <a:spcPts val="400"/>
              </a:spcAft>
              <a:buFont typeface="Arial" pitchFamily="34" charset="0"/>
              <a:buChar char="•"/>
            </a:pPr>
            <a:r>
              <a:rPr lang="en-US" sz="1200" dirty="0" smtClean="0">
                <a:solidFill>
                  <a:schemeClr val="tx1"/>
                </a:solidFill>
              </a:rPr>
              <a:t>3-year TCO studies, HP </a:t>
            </a:r>
            <a:r>
              <a:rPr lang="en-US" sz="1200" dirty="0" err="1" smtClean="0">
                <a:solidFill>
                  <a:schemeClr val="tx1"/>
                </a:solidFill>
              </a:rPr>
              <a:t>vs</a:t>
            </a:r>
            <a:r>
              <a:rPr lang="en-US" sz="1200" dirty="0" smtClean="0">
                <a:solidFill>
                  <a:schemeClr val="tx1"/>
                </a:solidFill>
              </a:rPr>
              <a:t> Cisco</a:t>
            </a:r>
          </a:p>
          <a:p>
            <a:pPr>
              <a:lnSpc>
                <a:spcPts val="1400"/>
              </a:lnSpc>
              <a:spcAft>
                <a:spcPts val="400"/>
              </a:spcAft>
            </a:pPr>
            <a:r>
              <a:rPr lang="en-US" sz="1200" dirty="0">
                <a:solidFill>
                  <a:schemeClr val="tx1"/>
                </a:solidFill>
              </a:rPr>
              <a:t> </a:t>
            </a:r>
            <a:r>
              <a:rPr lang="en-US" sz="1200" dirty="0" smtClean="0">
                <a:solidFill>
                  <a:schemeClr val="tx1"/>
                </a:solidFill>
              </a:rPr>
              <a:t>                  </a:t>
            </a:r>
          </a:p>
          <a:p>
            <a:pPr>
              <a:lnSpc>
                <a:spcPts val="1400"/>
              </a:lnSpc>
              <a:spcAft>
                <a:spcPts val="400"/>
              </a:spcAft>
            </a:pPr>
            <a:r>
              <a:rPr lang="en-US" sz="1200" dirty="0">
                <a:solidFill>
                  <a:schemeClr val="tx1"/>
                </a:solidFill>
              </a:rPr>
              <a:t>	</a:t>
            </a:r>
            <a:r>
              <a:rPr lang="en-US" sz="1200" dirty="0" smtClean="0">
                <a:solidFill>
                  <a:schemeClr val="tx1"/>
                </a:solidFill>
              </a:rPr>
              <a:t>     </a:t>
            </a:r>
            <a:r>
              <a:rPr lang="en-US" sz="1200" b="1" dirty="0" smtClean="0">
                <a:solidFill>
                  <a:schemeClr val="tx1"/>
                </a:solidFill>
              </a:rPr>
              <a:t>Branch Office</a:t>
            </a:r>
          </a:p>
          <a:p>
            <a:pPr>
              <a:lnSpc>
                <a:spcPts val="1400"/>
              </a:lnSpc>
              <a:spcAft>
                <a:spcPts val="400"/>
              </a:spcAft>
            </a:pPr>
            <a:endParaRPr lang="en-US" sz="1200" b="1" dirty="0" smtClean="0">
              <a:solidFill>
                <a:schemeClr val="tx1"/>
              </a:solidFill>
            </a:endParaRPr>
          </a:p>
          <a:p>
            <a:pPr>
              <a:lnSpc>
                <a:spcPts val="1400"/>
              </a:lnSpc>
              <a:spcAft>
                <a:spcPts val="400"/>
              </a:spcAft>
            </a:pPr>
            <a:r>
              <a:rPr lang="en-US" sz="1200" b="1" dirty="0">
                <a:solidFill>
                  <a:schemeClr val="tx1"/>
                </a:solidFill>
              </a:rPr>
              <a:t> </a:t>
            </a:r>
            <a:r>
              <a:rPr lang="en-US" sz="1200" b="1" dirty="0" smtClean="0">
                <a:solidFill>
                  <a:schemeClr val="tx1"/>
                </a:solidFill>
              </a:rPr>
              <a:t>                    Campus</a:t>
            </a:r>
          </a:p>
          <a:p>
            <a:pPr>
              <a:lnSpc>
                <a:spcPts val="1400"/>
              </a:lnSpc>
              <a:spcAft>
                <a:spcPts val="400"/>
              </a:spcAft>
            </a:pPr>
            <a:r>
              <a:rPr lang="en-US" sz="1200" dirty="0" smtClean="0">
                <a:solidFill>
                  <a:schemeClr val="tx1"/>
                </a:solidFill>
              </a:rPr>
              <a:t>     </a:t>
            </a:r>
            <a:endParaRPr lang="en-US" sz="1200" baseline="30000" dirty="0" smtClean="0">
              <a:solidFill>
                <a:schemeClr val="tx1"/>
              </a:solidFill>
            </a:endParaRPr>
          </a:p>
          <a:p>
            <a:pPr>
              <a:lnSpc>
                <a:spcPts val="1400"/>
              </a:lnSpc>
              <a:spcAft>
                <a:spcPts val="400"/>
              </a:spcAft>
            </a:pPr>
            <a:r>
              <a:rPr lang="en-US" sz="1200" dirty="0">
                <a:solidFill>
                  <a:schemeClr val="tx1"/>
                </a:solidFill>
              </a:rPr>
              <a:t> </a:t>
            </a:r>
            <a:r>
              <a:rPr lang="en-US" sz="1200" dirty="0" smtClean="0">
                <a:solidFill>
                  <a:schemeClr val="tx1"/>
                </a:solidFill>
              </a:rPr>
              <a:t>                   </a:t>
            </a:r>
            <a:r>
              <a:rPr lang="en-US" sz="1200" b="1" dirty="0" smtClean="0">
                <a:solidFill>
                  <a:schemeClr val="tx1"/>
                </a:solidFill>
              </a:rPr>
              <a:t>Data Center</a:t>
            </a:r>
          </a:p>
          <a:p>
            <a:pPr>
              <a:lnSpc>
                <a:spcPts val="1400"/>
              </a:lnSpc>
              <a:spcAft>
                <a:spcPts val="400"/>
              </a:spcAft>
            </a:pPr>
            <a:r>
              <a:rPr lang="en-US" sz="1200" dirty="0">
                <a:solidFill>
                  <a:schemeClr val="tx1"/>
                </a:solidFill>
              </a:rPr>
              <a:t> </a:t>
            </a:r>
            <a:r>
              <a:rPr lang="en-US" sz="1200" dirty="0" smtClean="0">
                <a:solidFill>
                  <a:schemeClr val="tx1"/>
                </a:solidFill>
              </a:rPr>
              <a:t>          </a:t>
            </a:r>
          </a:p>
          <a:p>
            <a:pPr>
              <a:lnSpc>
                <a:spcPts val="1600"/>
              </a:lnSpc>
              <a:spcAft>
                <a:spcPts val="400"/>
              </a:spcAft>
            </a:pPr>
            <a:r>
              <a:rPr lang="en-US" sz="1200" dirty="0" smtClean="0">
                <a:solidFill>
                  <a:schemeClr val="tx1"/>
                </a:solidFill>
              </a:rPr>
              <a:t>     </a:t>
            </a:r>
          </a:p>
          <a:p>
            <a:pPr marL="91440" indent="-91440">
              <a:lnSpc>
                <a:spcPts val="1600"/>
              </a:lnSpc>
              <a:spcAft>
                <a:spcPts val="400"/>
              </a:spcAft>
              <a:buFont typeface="Arial" pitchFamily="34" charset="0"/>
              <a:buChar char="•"/>
            </a:pPr>
            <a:endParaRPr lang="en-US" sz="1200" dirty="0">
              <a:solidFill>
                <a:schemeClr val="tx1"/>
              </a:solidFill>
            </a:endParaRPr>
          </a:p>
          <a:p>
            <a:pPr>
              <a:lnSpc>
                <a:spcPts val="1600"/>
              </a:lnSpc>
              <a:spcAft>
                <a:spcPts val="400"/>
              </a:spcAft>
            </a:pPr>
            <a:endParaRPr lang="en-US" sz="1200" dirty="0"/>
          </a:p>
          <a:p>
            <a:pPr marL="91440" indent="-91440">
              <a:lnSpc>
                <a:spcPct val="110000"/>
              </a:lnSpc>
              <a:spcAft>
                <a:spcPts val="300"/>
              </a:spcAft>
              <a:buFont typeface="Arial" pitchFamily="34" charset="0"/>
              <a:buChar char="•"/>
            </a:pPr>
            <a:endParaRPr lang="en-US" sz="1200" kern="0" dirty="0" smtClean="0">
              <a:solidFill>
                <a:schemeClr val="tx1"/>
              </a:solidFill>
            </a:endParaRPr>
          </a:p>
          <a:p>
            <a:pPr marL="169863" lvl="1" indent="-169863">
              <a:spcAft>
                <a:spcPts val="300"/>
              </a:spcAft>
              <a:buFontTx/>
              <a:buChar char="-"/>
            </a:pPr>
            <a:endParaRPr lang="en-US" sz="1050" dirty="0" smtClean="0">
              <a:solidFill>
                <a:schemeClr val="tx1"/>
              </a:solidFill>
            </a:endParaRPr>
          </a:p>
        </p:txBody>
      </p:sp>
      <p:grpSp>
        <p:nvGrpSpPr>
          <p:cNvPr id="12" name="Group 11"/>
          <p:cNvGrpSpPr/>
          <p:nvPr/>
        </p:nvGrpSpPr>
        <p:grpSpPr>
          <a:xfrm>
            <a:off x="108682" y="2971234"/>
            <a:ext cx="2067727" cy="1585882"/>
            <a:chOff x="99822" y="1387675"/>
            <a:chExt cx="2067727" cy="1585882"/>
          </a:xfrm>
        </p:grpSpPr>
        <p:grpSp>
          <p:nvGrpSpPr>
            <p:cNvPr id="57" name="Group 56"/>
            <p:cNvGrpSpPr>
              <a:grpSpLocks noChangeAspect="1"/>
            </p:cNvGrpSpPr>
            <p:nvPr/>
          </p:nvGrpSpPr>
          <p:grpSpPr>
            <a:xfrm>
              <a:off x="99822" y="1387675"/>
              <a:ext cx="2067727" cy="1585882"/>
              <a:chOff x="1904858" y="729531"/>
              <a:chExt cx="5169321" cy="3964699"/>
            </a:xfrm>
          </p:grpSpPr>
          <p:pic>
            <p:nvPicPr>
              <p:cNvPr id="60" name="Picture 14" descr="C:\Users\parkerus\Documents\CI\AA - EG Brand\ICONS\ICON_DATABASE_v1_110812\Enterprise_Icons\Facilities\Facilities_blue_positive.png"/>
              <p:cNvPicPr>
                <a:picLocks noChangeAspect="1" noChangeArrowheads="1"/>
              </p:cNvPicPr>
              <p:nvPr/>
            </p:nvPicPr>
            <p:blipFill>
              <a:blip r:embed="rId15" cstate="print"/>
              <a:srcRect l="26400" t="29000" r="28000" b="29612"/>
              <a:stretch>
                <a:fillRect/>
              </a:stretch>
            </p:blipFill>
            <p:spPr bwMode="auto">
              <a:xfrm>
                <a:off x="5717266" y="2222766"/>
                <a:ext cx="769590" cy="642229"/>
              </a:xfrm>
              <a:prstGeom prst="rect">
                <a:avLst/>
              </a:prstGeom>
              <a:noFill/>
            </p:spPr>
          </p:pic>
          <p:pic>
            <p:nvPicPr>
              <p:cNvPr id="62" name="Picture 40" descr="C:\Users\parkerus\Documents\CI\AA - EG Brand\ICONS\ICON_DATABASE_v1_110812\Enterprise_Icons\Security\Security_blue_positive.png"/>
              <p:cNvPicPr>
                <a:picLocks noChangeAspect="1" noChangeArrowheads="1"/>
              </p:cNvPicPr>
              <p:nvPr/>
            </p:nvPicPr>
            <p:blipFill rotWithShape="1">
              <a:blip r:embed="rId16" cstate="print"/>
              <a:srcRect t="27005" b="28509"/>
              <a:stretch/>
            </p:blipFill>
            <p:spPr bwMode="auto">
              <a:xfrm>
                <a:off x="5217975" y="3221239"/>
                <a:ext cx="1587304" cy="706122"/>
              </a:xfrm>
              <a:prstGeom prst="rect">
                <a:avLst/>
              </a:prstGeom>
              <a:noFill/>
            </p:spPr>
          </p:pic>
          <p:pic>
            <p:nvPicPr>
              <p:cNvPr id="63" name="Picture 41" descr="C:\Users\parkerus\Documents\CI\AA - EG Brand\ICONS\ICON_DATABASE_v1_110812\Enterprise_Icons\Server\Server_blue_positive.png"/>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32568" b="66313" l="32320" r="66880"/>
                        </a14:imgEffect>
                      </a14:imgLayer>
                    </a14:imgProps>
                  </a:ext>
                </a:extLst>
              </a:blip>
              <a:srcRect l="28000" t="28350" r="28800" b="29469"/>
              <a:stretch>
                <a:fillRect/>
              </a:stretch>
            </p:blipFill>
            <p:spPr bwMode="auto">
              <a:xfrm>
                <a:off x="2781672" y="1111251"/>
                <a:ext cx="853350" cy="766084"/>
              </a:xfrm>
              <a:prstGeom prst="rect">
                <a:avLst/>
              </a:prstGeom>
              <a:noFill/>
            </p:spPr>
          </p:pic>
          <p:pic>
            <p:nvPicPr>
              <p:cNvPr id="64" name="Picture 44" descr="C:\Users\parkerus\Documents\CI\AA - EG Brand\ICONS\ICON_DATABASE_v1_110812\Enterprise_Icons\Storage\Storage_blue_positive.png"/>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35190" b="67512" l="34130" r="66770"/>
                        </a14:imgEffect>
                      </a14:imgLayer>
                    </a14:imgProps>
                  </a:ext>
                </a:extLst>
              </a:blip>
              <a:srcRect l="30050" t="31150" r="29150" b="28448"/>
              <a:stretch>
                <a:fillRect/>
              </a:stretch>
            </p:blipFill>
            <p:spPr bwMode="auto">
              <a:xfrm>
                <a:off x="2339841" y="2280846"/>
                <a:ext cx="655545" cy="596851"/>
              </a:xfrm>
              <a:prstGeom prst="rect">
                <a:avLst/>
              </a:prstGeom>
              <a:noFill/>
            </p:spPr>
          </p:pic>
          <p:pic>
            <p:nvPicPr>
              <p:cNvPr id="65" name="Picture 38" descr="C:\Users\parkerus\Documents\CI\AA - EG Brand\ICONS\ICON_DATABASE_v1_110812\Feature_Icons\HP_Service_and_Support\HP_Service_and_Support_blue_positive.png"/>
              <p:cNvPicPr>
                <a:picLocks noChangeAspect="1" noChangeArrowheads="1"/>
              </p:cNvPicPr>
              <p:nvPr/>
            </p:nvPicPr>
            <p:blipFill>
              <a:blip r:embed="rId21" cstate="print"/>
              <a:srcRect l="16800" t="24000" r="16000" b="27343"/>
              <a:stretch>
                <a:fillRect/>
              </a:stretch>
            </p:blipFill>
            <p:spPr bwMode="auto">
              <a:xfrm>
                <a:off x="3772741" y="3430484"/>
                <a:ext cx="1169129" cy="778314"/>
              </a:xfrm>
              <a:prstGeom prst="rect">
                <a:avLst/>
              </a:prstGeom>
              <a:noFill/>
            </p:spPr>
          </p:pic>
          <p:sp>
            <p:nvSpPr>
              <p:cNvPr id="66" name="Freeform 65"/>
              <p:cNvSpPr/>
              <p:nvPr/>
            </p:nvSpPr>
            <p:spPr>
              <a:xfrm flipH="1">
                <a:off x="4848816" y="2392758"/>
                <a:ext cx="849635" cy="350066"/>
              </a:xfrm>
              <a:custGeom>
                <a:avLst/>
                <a:gdLst>
                  <a:gd name="connsiteX0" fmla="*/ 914400 w 914400"/>
                  <a:gd name="connsiteY0" fmla="*/ 0 h 361950"/>
                  <a:gd name="connsiteX1" fmla="*/ 9525 w 914400"/>
                  <a:gd name="connsiteY1" fmla="*/ 85725 h 361950"/>
                  <a:gd name="connsiteX2" fmla="*/ 0 w 914400"/>
                  <a:gd name="connsiteY2" fmla="*/ 219075 h 361950"/>
                  <a:gd name="connsiteX3" fmla="*/ 914400 w 914400"/>
                  <a:gd name="connsiteY3" fmla="*/ 361950 h 361950"/>
                  <a:gd name="connsiteX4" fmla="*/ 914400 w 914400"/>
                  <a:gd name="connsiteY4" fmla="*/ 0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361950">
                    <a:moveTo>
                      <a:pt x="914400" y="0"/>
                    </a:moveTo>
                    <a:lnTo>
                      <a:pt x="9525" y="85725"/>
                    </a:lnTo>
                    <a:lnTo>
                      <a:pt x="0" y="219075"/>
                    </a:lnTo>
                    <a:lnTo>
                      <a:pt x="914400" y="361950"/>
                    </a:lnTo>
                    <a:lnTo>
                      <a:pt x="914400" y="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800" dirty="0" smtClean="0">
                  <a:solidFill>
                    <a:schemeClr val="tx1"/>
                  </a:solidFill>
                  <a:latin typeface="HP Simplified" pitchFamily="34" charset="0"/>
                </a:endParaRPr>
              </a:p>
            </p:txBody>
          </p:sp>
          <p:sp>
            <p:nvSpPr>
              <p:cNvPr id="67" name="TextBox 23"/>
              <p:cNvSpPr txBox="1">
                <a:spLocks noChangeArrowheads="1"/>
              </p:cNvSpPr>
              <p:nvPr/>
            </p:nvSpPr>
            <p:spPr bwMode="auto">
              <a:xfrm>
                <a:off x="5522219" y="1866019"/>
                <a:ext cx="1551960" cy="538609"/>
              </a:xfrm>
              <a:prstGeom prst="rect">
                <a:avLst/>
              </a:prstGeom>
              <a:noFill/>
              <a:ln w="9525">
                <a:noFill/>
                <a:miter lim="800000"/>
                <a:headEnd/>
                <a:tailEnd/>
              </a:ln>
              <a:effectLst/>
            </p:spPr>
            <p:txBody>
              <a:bodyPr wrap="square">
                <a:spAutoFit/>
              </a:bodyPr>
              <a:lstStyle/>
              <a:p>
                <a:pPr algn="ctr" rtl="0" fontAlgn="base">
                  <a:spcBef>
                    <a:spcPct val="0"/>
                  </a:spcBef>
                  <a:spcAft>
                    <a:spcPct val="0"/>
                  </a:spcAft>
                </a:pPr>
                <a:r>
                  <a:rPr lang="en-US" sz="800" b="1" kern="1200" dirty="0" smtClean="0">
                    <a:solidFill>
                      <a:srgbClr val="0096D6"/>
                    </a:solidFill>
                    <a:latin typeface="HP Simplified" pitchFamily="34" charset="0"/>
                    <a:ea typeface="+mn-ea"/>
                    <a:cs typeface="+mn-cs"/>
                  </a:rPr>
                  <a:t>Facilities</a:t>
                </a:r>
                <a:endParaRPr lang="en-US" sz="800" b="1" kern="1200" dirty="0">
                  <a:solidFill>
                    <a:srgbClr val="0096D6"/>
                  </a:solidFill>
                  <a:latin typeface="HP Simplified" pitchFamily="34" charset="0"/>
                  <a:ea typeface="+mn-ea"/>
                  <a:cs typeface="+mn-cs"/>
                </a:endParaRPr>
              </a:p>
            </p:txBody>
          </p:sp>
          <p:sp>
            <p:nvSpPr>
              <p:cNvPr id="68" name="Freeform 67"/>
              <p:cNvSpPr/>
              <p:nvPr/>
            </p:nvSpPr>
            <p:spPr>
              <a:xfrm>
                <a:off x="3016790" y="2383546"/>
                <a:ext cx="849635" cy="350066"/>
              </a:xfrm>
              <a:custGeom>
                <a:avLst/>
                <a:gdLst>
                  <a:gd name="connsiteX0" fmla="*/ 914400 w 914400"/>
                  <a:gd name="connsiteY0" fmla="*/ 0 h 361950"/>
                  <a:gd name="connsiteX1" fmla="*/ 9525 w 914400"/>
                  <a:gd name="connsiteY1" fmla="*/ 85725 h 361950"/>
                  <a:gd name="connsiteX2" fmla="*/ 0 w 914400"/>
                  <a:gd name="connsiteY2" fmla="*/ 219075 h 361950"/>
                  <a:gd name="connsiteX3" fmla="*/ 914400 w 914400"/>
                  <a:gd name="connsiteY3" fmla="*/ 361950 h 361950"/>
                  <a:gd name="connsiteX4" fmla="*/ 914400 w 914400"/>
                  <a:gd name="connsiteY4" fmla="*/ 0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361950">
                    <a:moveTo>
                      <a:pt x="914400" y="0"/>
                    </a:moveTo>
                    <a:lnTo>
                      <a:pt x="9525" y="85725"/>
                    </a:lnTo>
                    <a:lnTo>
                      <a:pt x="0" y="219075"/>
                    </a:lnTo>
                    <a:lnTo>
                      <a:pt x="914400" y="361950"/>
                    </a:lnTo>
                    <a:lnTo>
                      <a:pt x="914400" y="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800" dirty="0" smtClean="0">
                  <a:solidFill>
                    <a:schemeClr val="tx1"/>
                  </a:solidFill>
                  <a:latin typeface="HP Simplified" pitchFamily="34" charset="0"/>
                </a:endParaRPr>
              </a:p>
            </p:txBody>
          </p:sp>
          <p:sp>
            <p:nvSpPr>
              <p:cNvPr id="69" name="Freeform 68"/>
              <p:cNvSpPr/>
              <p:nvPr/>
            </p:nvSpPr>
            <p:spPr>
              <a:xfrm>
                <a:off x="3277934" y="2884747"/>
                <a:ext cx="796533" cy="423764"/>
              </a:xfrm>
              <a:custGeom>
                <a:avLst/>
                <a:gdLst>
                  <a:gd name="connsiteX0" fmla="*/ 0 w 857250"/>
                  <a:gd name="connsiteY0" fmla="*/ 361950 h 438150"/>
                  <a:gd name="connsiteX1" fmla="*/ 619125 w 857250"/>
                  <a:gd name="connsiteY1" fmla="*/ 0 h 438150"/>
                  <a:gd name="connsiteX2" fmla="*/ 857250 w 857250"/>
                  <a:gd name="connsiteY2" fmla="*/ 257175 h 438150"/>
                  <a:gd name="connsiteX3" fmla="*/ 104775 w 857250"/>
                  <a:gd name="connsiteY3" fmla="*/ 438150 h 438150"/>
                  <a:gd name="connsiteX4" fmla="*/ 0 w 857250"/>
                  <a:gd name="connsiteY4" fmla="*/ 3619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0" h="438150">
                    <a:moveTo>
                      <a:pt x="0" y="361950"/>
                    </a:moveTo>
                    <a:lnTo>
                      <a:pt x="619125" y="0"/>
                    </a:lnTo>
                    <a:lnTo>
                      <a:pt x="857250" y="257175"/>
                    </a:lnTo>
                    <a:lnTo>
                      <a:pt x="104775" y="438150"/>
                    </a:lnTo>
                    <a:lnTo>
                      <a:pt x="0" y="36195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800" dirty="0" smtClean="0">
                  <a:solidFill>
                    <a:schemeClr val="tx1"/>
                  </a:solidFill>
                  <a:latin typeface="HP Simplified" pitchFamily="34" charset="0"/>
                </a:endParaRPr>
              </a:p>
            </p:txBody>
          </p:sp>
          <p:sp>
            <p:nvSpPr>
              <p:cNvPr id="70" name="Freeform 69"/>
              <p:cNvSpPr/>
              <p:nvPr/>
            </p:nvSpPr>
            <p:spPr>
              <a:xfrm flipH="1">
                <a:off x="4627557" y="2881005"/>
                <a:ext cx="796533" cy="423764"/>
              </a:xfrm>
              <a:custGeom>
                <a:avLst/>
                <a:gdLst>
                  <a:gd name="connsiteX0" fmla="*/ 0 w 857250"/>
                  <a:gd name="connsiteY0" fmla="*/ 361950 h 438150"/>
                  <a:gd name="connsiteX1" fmla="*/ 619125 w 857250"/>
                  <a:gd name="connsiteY1" fmla="*/ 0 h 438150"/>
                  <a:gd name="connsiteX2" fmla="*/ 857250 w 857250"/>
                  <a:gd name="connsiteY2" fmla="*/ 257175 h 438150"/>
                  <a:gd name="connsiteX3" fmla="*/ 104775 w 857250"/>
                  <a:gd name="connsiteY3" fmla="*/ 438150 h 438150"/>
                  <a:gd name="connsiteX4" fmla="*/ 0 w 857250"/>
                  <a:gd name="connsiteY4" fmla="*/ 3619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0" h="438150">
                    <a:moveTo>
                      <a:pt x="0" y="361950"/>
                    </a:moveTo>
                    <a:lnTo>
                      <a:pt x="619125" y="0"/>
                    </a:lnTo>
                    <a:lnTo>
                      <a:pt x="857250" y="257175"/>
                    </a:lnTo>
                    <a:lnTo>
                      <a:pt x="104775" y="438150"/>
                    </a:lnTo>
                    <a:lnTo>
                      <a:pt x="0" y="36195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800" dirty="0" smtClean="0">
                  <a:solidFill>
                    <a:schemeClr val="tx1"/>
                  </a:solidFill>
                  <a:latin typeface="HP Simplified" pitchFamily="34" charset="0"/>
                </a:endParaRPr>
              </a:p>
            </p:txBody>
          </p:sp>
          <p:sp>
            <p:nvSpPr>
              <p:cNvPr id="71" name="TextBox 23"/>
              <p:cNvSpPr txBox="1">
                <a:spLocks noChangeArrowheads="1"/>
              </p:cNvSpPr>
              <p:nvPr/>
            </p:nvSpPr>
            <p:spPr bwMode="auto">
              <a:xfrm>
                <a:off x="3457550" y="4155621"/>
                <a:ext cx="1893131" cy="538609"/>
              </a:xfrm>
              <a:prstGeom prst="rect">
                <a:avLst/>
              </a:prstGeom>
              <a:noFill/>
              <a:ln w="9525">
                <a:noFill/>
                <a:miter lim="800000"/>
                <a:headEnd/>
                <a:tailEnd/>
              </a:ln>
              <a:effectLst/>
            </p:spPr>
            <p:txBody>
              <a:bodyPr wrap="square">
                <a:spAutoFit/>
              </a:bodyPr>
              <a:lstStyle/>
              <a:p>
                <a:pPr algn="ctr" rtl="0" fontAlgn="base">
                  <a:spcBef>
                    <a:spcPct val="0"/>
                  </a:spcBef>
                  <a:spcAft>
                    <a:spcPct val="0"/>
                  </a:spcAft>
                </a:pPr>
                <a:r>
                  <a:rPr lang="en-US" sz="800" b="1" kern="1200" dirty="0" smtClean="0">
                    <a:solidFill>
                      <a:srgbClr val="0096D6"/>
                    </a:solidFill>
                    <a:latin typeface="HP Simplified" pitchFamily="34" charset="0"/>
                    <a:ea typeface="+mn-ea"/>
                    <a:cs typeface="+mn-cs"/>
                  </a:rPr>
                  <a:t>Services</a:t>
                </a:r>
                <a:endParaRPr lang="en-US" sz="800" b="1" kern="1200" dirty="0">
                  <a:solidFill>
                    <a:srgbClr val="0096D6"/>
                  </a:solidFill>
                  <a:latin typeface="HP Simplified" pitchFamily="34" charset="0"/>
                  <a:ea typeface="+mn-ea"/>
                  <a:cs typeface="+mn-cs"/>
                </a:endParaRPr>
              </a:p>
            </p:txBody>
          </p:sp>
          <p:sp>
            <p:nvSpPr>
              <p:cNvPr id="72" name="Freeform 71"/>
              <p:cNvSpPr/>
              <p:nvPr/>
            </p:nvSpPr>
            <p:spPr>
              <a:xfrm>
                <a:off x="3423906" y="1784749"/>
                <a:ext cx="734580" cy="515885"/>
              </a:xfrm>
              <a:custGeom>
                <a:avLst/>
                <a:gdLst>
                  <a:gd name="connsiteX0" fmla="*/ 476250 w 790575"/>
                  <a:gd name="connsiteY0" fmla="*/ 523875 h 533400"/>
                  <a:gd name="connsiteX1" fmla="*/ 476250 w 790575"/>
                  <a:gd name="connsiteY1" fmla="*/ 523875 h 533400"/>
                  <a:gd name="connsiteX2" fmla="*/ 0 w 790575"/>
                  <a:gd name="connsiteY2" fmla="*/ 57150 h 533400"/>
                  <a:gd name="connsiteX3" fmla="*/ 57150 w 790575"/>
                  <a:gd name="connsiteY3" fmla="*/ 0 h 533400"/>
                  <a:gd name="connsiteX4" fmla="*/ 790575 w 790575"/>
                  <a:gd name="connsiteY4" fmla="*/ 304800 h 533400"/>
                  <a:gd name="connsiteX5" fmla="*/ 561975 w 790575"/>
                  <a:gd name="connsiteY5" fmla="*/ 533400 h 533400"/>
                  <a:gd name="connsiteX6" fmla="*/ 476250 w 790575"/>
                  <a:gd name="connsiteY6" fmla="*/ 523875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575" h="533400">
                    <a:moveTo>
                      <a:pt x="476250" y="523875"/>
                    </a:moveTo>
                    <a:lnTo>
                      <a:pt x="476250" y="523875"/>
                    </a:lnTo>
                    <a:lnTo>
                      <a:pt x="0" y="57150"/>
                    </a:lnTo>
                    <a:lnTo>
                      <a:pt x="57150" y="0"/>
                    </a:lnTo>
                    <a:lnTo>
                      <a:pt x="790575" y="304800"/>
                    </a:lnTo>
                    <a:lnTo>
                      <a:pt x="561975" y="533400"/>
                    </a:lnTo>
                    <a:lnTo>
                      <a:pt x="476250" y="523875"/>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800" dirty="0" smtClean="0">
                  <a:solidFill>
                    <a:schemeClr val="tx1"/>
                  </a:solidFill>
                  <a:latin typeface="HP Simplified" pitchFamily="34" charset="0"/>
                </a:endParaRPr>
              </a:p>
            </p:txBody>
          </p:sp>
          <p:sp>
            <p:nvSpPr>
              <p:cNvPr id="73" name="Freeform 72"/>
              <p:cNvSpPr/>
              <p:nvPr/>
            </p:nvSpPr>
            <p:spPr>
              <a:xfrm flipH="1">
                <a:off x="4563362" y="1763630"/>
                <a:ext cx="734580" cy="515885"/>
              </a:xfrm>
              <a:custGeom>
                <a:avLst/>
                <a:gdLst>
                  <a:gd name="connsiteX0" fmla="*/ 476250 w 790575"/>
                  <a:gd name="connsiteY0" fmla="*/ 523875 h 533400"/>
                  <a:gd name="connsiteX1" fmla="*/ 476250 w 790575"/>
                  <a:gd name="connsiteY1" fmla="*/ 523875 h 533400"/>
                  <a:gd name="connsiteX2" fmla="*/ 0 w 790575"/>
                  <a:gd name="connsiteY2" fmla="*/ 57150 h 533400"/>
                  <a:gd name="connsiteX3" fmla="*/ 57150 w 790575"/>
                  <a:gd name="connsiteY3" fmla="*/ 0 h 533400"/>
                  <a:gd name="connsiteX4" fmla="*/ 790575 w 790575"/>
                  <a:gd name="connsiteY4" fmla="*/ 304800 h 533400"/>
                  <a:gd name="connsiteX5" fmla="*/ 561975 w 790575"/>
                  <a:gd name="connsiteY5" fmla="*/ 533400 h 533400"/>
                  <a:gd name="connsiteX6" fmla="*/ 476250 w 790575"/>
                  <a:gd name="connsiteY6" fmla="*/ 523875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575" h="533400">
                    <a:moveTo>
                      <a:pt x="476250" y="523875"/>
                    </a:moveTo>
                    <a:lnTo>
                      <a:pt x="476250" y="523875"/>
                    </a:lnTo>
                    <a:lnTo>
                      <a:pt x="0" y="57150"/>
                    </a:lnTo>
                    <a:lnTo>
                      <a:pt x="57150" y="0"/>
                    </a:lnTo>
                    <a:lnTo>
                      <a:pt x="790575" y="304800"/>
                    </a:lnTo>
                    <a:lnTo>
                      <a:pt x="561975" y="533400"/>
                    </a:lnTo>
                    <a:lnTo>
                      <a:pt x="476250" y="523875"/>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800" dirty="0" smtClean="0">
                  <a:solidFill>
                    <a:schemeClr val="tx1"/>
                  </a:solidFill>
                  <a:latin typeface="HP Simplified" pitchFamily="34" charset="0"/>
                </a:endParaRPr>
              </a:p>
            </p:txBody>
          </p:sp>
          <p:sp>
            <p:nvSpPr>
              <p:cNvPr id="74" name="TextBox 23"/>
              <p:cNvSpPr txBox="1">
                <a:spLocks noChangeArrowheads="1"/>
              </p:cNvSpPr>
              <p:nvPr/>
            </p:nvSpPr>
            <p:spPr bwMode="auto">
              <a:xfrm>
                <a:off x="2566348" y="797960"/>
                <a:ext cx="1295075" cy="538609"/>
              </a:xfrm>
              <a:prstGeom prst="rect">
                <a:avLst/>
              </a:prstGeom>
              <a:noFill/>
              <a:ln w="9525">
                <a:noFill/>
                <a:miter lim="800000"/>
                <a:headEnd/>
                <a:tailEnd/>
              </a:ln>
              <a:effectLst/>
            </p:spPr>
            <p:txBody>
              <a:bodyPr wrap="square">
                <a:spAutoFit/>
              </a:bodyPr>
              <a:lstStyle/>
              <a:p>
                <a:pPr algn="ctr" rtl="0" fontAlgn="base">
                  <a:spcBef>
                    <a:spcPct val="0"/>
                  </a:spcBef>
                  <a:spcAft>
                    <a:spcPct val="0"/>
                  </a:spcAft>
                </a:pPr>
                <a:r>
                  <a:rPr lang="en-US" sz="800" b="1" kern="1200" dirty="0" smtClean="0">
                    <a:solidFill>
                      <a:srgbClr val="0096D6"/>
                    </a:solidFill>
                    <a:latin typeface="HP Simplified" pitchFamily="34" charset="0"/>
                    <a:ea typeface="+mn-ea"/>
                    <a:cs typeface="+mn-cs"/>
                  </a:rPr>
                  <a:t>Servers</a:t>
                </a:r>
                <a:endParaRPr lang="en-US" sz="800" b="1" kern="1200" dirty="0">
                  <a:solidFill>
                    <a:srgbClr val="0096D6"/>
                  </a:solidFill>
                  <a:latin typeface="HP Simplified" pitchFamily="34" charset="0"/>
                  <a:ea typeface="+mn-ea"/>
                  <a:cs typeface="+mn-cs"/>
                </a:endParaRPr>
              </a:p>
            </p:txBody>
          </p:sp>
          <p:sp>
            <p:nvSpPr>
              <p:cNvPr id="76" name="TextBox 23"/>
              <p:cNvSpPr txBox="1">
                <a:spLocks noChangeArrowheads="1"/>
              </p:cNvSpPr>
              <p:nvPr/>
            </p:nvSpPr>
            <p:spPr bwMode="auto">
              <a:xfrm>
                <a:off x="2000110" y="1862091"/>
                <a:ext cx="1457440" cy="538609"/>
              </a:xfrm>
              <a:prstGeom prst="rect">
                <a:avLst/>
              </a:prstGeom>
              <a:noFill/>
              <a:ln w="9525">
                <a:noFill/>
                <a:miter lim="800000"/>
                <a:headEnd/>
                <a:tailEnd/>
              </a:ln>
              <a:effectLst/>
            </p:spPr>
            <p:txBody>
              <a:bodyPr wrap="square">
                <a:spAutoFit/>
              </a:bodyPr>
              <a:lstStyle/>
              <a:p>
                <a:pPr algn="ctr" rtl="0" fontAlgn="base">
                  <a:spcBef>
                    <a:spcPct val="0"/>
                  </a:spcBef>
                  <a:spcAft>
                    <a:spcPct val="0"/>
                  </a:spcAft>
                </a:pPr>
                <a:r>
                  <a:rPr lang="en-US" sz="800" b="1" kern="1200" dirty="0" smtClean="0">
                    <a:solidFill>
                      <a:srgbClr val="0096D6"/>
                    </a:solidFill>
                    <a:latin typeface="HP Simplified" pitchFamily="34" charset="0"/>
                    <a:ea typeface="+mn-ea"/>
                    <a:cs typeface="+mn-cs"/>
                  </a:rPr>
                  <a:t>Storage</a:t>
                </a:r>
                <a:endParaRPr lang="en-US" sz="800" b="1" kern="1200" dirty="0">
                  <a:solidFill>
                    <a:srgbClr val="0096D6"/>
                  </a:solidFill>
                  <a:latin typeface="HP Simplified" pitchFamily="34" charset="0"/>
                  <a:ea typeface="+mn-ea"/>
                  <a:cs typeface="+mn-cs"/>
                </a:endParaRPr>
              </a:p>
            </p:txBody>
          </p:sp>
          <p:pic>
            <p:nvPicPr>
              <p:cNvPr id="77" name="Picture 76"/>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3679688" y="1909716"/>
                <a:ext cx="1407894" cy="1277720"/>
              </a:xfrm>
              <a:prstGeom prst="rect">
                <a:avLst/>
              </a:prstGeom>
            </p:spPr>
          </p:pic>
          <p:sp>
            <p:nvSpPr>
              <p:cNvPr id="78" name="TextBox 77"/>
              <p:cNvSpPr txBox="1">
                <a:spLocks noChangeArrowheads="1"/>
              </p:cNvSpPr>
              <p:nvPr/>
            </p:nvSpPr>
            <p:spPr bwMode="auto">
              <a:xfrm>
                <a:off x="5217975" y="2916385"/>
                <a:ext cx="1599319" cy="538609"/>
              </a:xfrm>
              <a:prstGeom prst="rect">
                <a:avLst/>
              </a:prstGeom>
              <a:noFill/>
              <a:ln w="9525">
                <a:noFill/>
                <a:miter lim="800000"/>
                <a:headEnd/>
                <a:tailEnd/>
              </a:ln>
              <a:effectLst/>
            </p:spPr>
            <p:txBody>
              <a:bodyPr wrap="square">
                <a:spAutoFit/>
              </a:bodyPr>
              <a:lstStyle/>
              <a:p>
                <a:pPr algn="ctr" rtl="0" fontAlgn="base">
                  <a:spcBef>
                    <a:spcPct val="0"/>
                  </a:spcBef>
                  <a:spcAft>
                    <a:spcPct val="0"/>
                  </a:spcAft>
                </a:pPr>
                <a:r>
                  <a:rPr lang="en-US" sz="800" b="1" kern="1200" dirty="0" smtClean="0">
                    <a:solidFill>
                      <a:srgbClr val="0096D6"/>
                    </a:solidFill>
                    <a:latin typeface="HP Simplified" pitchFamily="34" charset="0"/>
                    <a:ea typeface="+mn-ea"/>
                    <a:cs typeface="+mn-cs"/>
                  </a:rPr>
                  <a:t>Security</a:t>
                </a:r>
                <a:endParaRPr lang="en-US" sz="800" b="1" kern="1200" dirty="0">
                  <a:solidFill>
                    <a:srgbClr val="0096D6"/>
                  </a:solidFill>
                  <a:latin typeface="HP Simplified" pitchFamily="34" charset="0"/>
                  <a:ea typeface="+mn-ea"/>
                  <a:cs typeface="+mn-cs"/>
                </a:endParaRPr>
              </a:p>
            </p:txBody>
          </p:sp>
          <p:sp>
            <p:nvSpPr>
              <p:cNvPr id="79" name="TextBox 23"/>
              <p:cNvSpPr txBox="1">
                <a:spLocks noChangeArrowheads="1"/>
              </p:cNvSpPr>
              <p:nvPr/>
            </p:nvSpPr>
            <p:spPr bwMode="auto">
              <a:xfrm>
                <a:off x="1904858" y="3805184"/>
                <a:ext cx="1956566" cy="846384"/>
              </a:xfrm>
              <a:prstGeom prst="rect">
                <a:avLst/>
              </a:prstGeom>
              <a:noFill/>
              <a:ln w="9525">
                <a:noFill/>
                <a:miter lim="800000"/>
                <a:headEnd/>
                <a:tailEnd/>
              </a:ln>
              <a:effectLst/>
            </p:spPr>
            <p:txBody>
              <a:bodyPr wrap="square">
                <a:spAutoFit/>
              </a:bodyPr>
              <a:lstStyle/>
              <a:p>
                <a:pPr algn="ctr" rtl="0" fontAlgn="base">
                  <a:spcBef>
                    <a:spcPct val="0"/>
                  </a:spcBef>
                  <a:spcAft>
                    <a:spcPct val="0"/>
                  </a:spcAft>
                </a:pPr>
                <a:r>
                  <a:rPr lang="en-US" sz="800" b="1" kern="1200" dirty="0" smtClean="0">
                    <a:solidFill>
                      <a:schemeClr val="accent2"/>
                    </a:solidFill>
                    <a:latin typeface="HP Simplified" pitchFamily="34" charset="0"/>
                    <a:ea typeface="+mn-ea"/>
                    <a:cs typeface="+mn-cs"/>
                  </a:rPr>
                  <a:t>FlexNetwork Architecture</a:t>
                </a:r>
                <a:endParaRPr lang="en-US" sz="800" b="1" kern="1200" dirty="0">
                  <a:solidFill>
                    <a:schemeClr val="accent2"/>
                  </a:solidFill>
                  <a:latin typeface="HP Simplified" pitchFamily="34" charset="0"/>
                  <a:ea typeface="+mn-ea"/>
                  <a:cs typeface="+mn-cs"/>
                </a:endParaRPr>
              </a:p>
            </p:txBody>
          </p:sp>
          <p:grpSp>
            <p:nvGrpSpPr>
              <p:cNvPr id="80" name="Group 79"/>
              <p:cNvGrpSpPr/>
              <p:nvPr/>
            </p:nvGrpSpPr>
            <p:grpSpPr>
              <a:xfrm>
                <a:off x="2389230" y="3066783"/>
                <a:ext cx="1407520" cy="772162"/>
                <a:chOff x="5934244" y="3705011"/>
                <a:chExt cx="1048570" cy="551260"/>
              </a:xfrm>
            </p:grpSpPr>
            <p:pic>
              <p:nvPicPr>
                <p:cNvPr id="81" name="Picture 80"/>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76438" y="3705011"/>
                  <a:ext cx="698827" cy="548666"/>
                </a:xfrm>
                <a:prstGeom prst="rect">
                  <a:avLst/>
                </a:prstGeom>
              </p:spPr>
            </p:pic>
            <p:sp>
              <p:nvSpPr>
                <p:cNvPr id="82" name="Rectangle 81"/>
                <p:cNvSpPr/>
                <p:nvPr/>
              </p:nvSpPr>
              <p:spPr>
                <a:xfrm>
                  <a:off x="5934244" y="3949311"/>
                  <a:ext cx="377962" cy="2524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 name="Rectangle 82"/>
                <p:cNvSpPr/>
                <p:nvPr/>
              </p:nvSpPr>
              <p:spPr>
                <a:xfrm>
                  <a:off x="6604852" y="3950766"/>
                  <a:ext cx="377962" cy="3006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4" name="Picture 41" descr="C:\Users\parkerus\Documents\CI\AA - EG Brand\ICONS\ICON_DATABASE_v1_110812\Enterprise_Icons\Server\Server_blue_positive.png"/>
                <p:cNvPicPr>
                  <a:picLocks noChangeAspect="1" noChangeArrowheads="1"/>
                </p:cNvPicPr>
                <p:nvPr/>
              </p:nvPicPr>
              <p:blipFill>
                <a:blip r:embed="rId24" cstate="print"/>
                <a:srcRect l="28000" t="32771" r="28800" b="29469"/>
                <a:stretch>
                  <a:fillRect/>
                </a:stretch>
              </p:blipFill>
              <p:spPr bwMode="auto">
                <a:xfrm>
                  <a:off x="6028061" y="3949311"/>
                  <a:ext cx="318482" cy="306960"/>
                </a:xfrm>
                <a:prstGeom prst="rect">
                  <a:avLst/>
                </a:prstGeom>
                <a:noFill/>
              </p:spPr>
            </p:pic>
            <p:pic>
              <p:nvPicPr>
                <p:cNvPr id="85" name="Picture 44" descr="C:\Users\parkerus\Documents\CI\AA - EG Brand\ICONS\ICON_DATABASE_v1_110812\Enterprise_Icons\Storage\Storage_blue_positive.png"/>
                <p:cNvPicPr>
                  <a:picLocks noChangeAspect="1" noChangeArrowheads="1"/>
                </p:cNvPicPr>
                <p:nvPr/>
              </p:nvPicPr>
              <p:blipFill>
                <a:blip r:embed="rId25" cstate="print"/>
                <a:srcRect l="30050" t="33439" r="29150" b="28448"/>
                <a:stretch>
                  <a:fillRect/>
                </a:stretch>
              </p:blipFill>
              <p:spPr bwMode="auto">
                <a:xfrm>
                  <a:off x="6574005" y="3949311"/>
                  <a:ext cx="252096" cy="259681"/>
                </a:xfrm>
                <a:prstGeom prst="rect">
                  <a:avLst/>
                </a:prstGeom>
                <a:noFill/>
              </p:spPr>
            </p:pic>
          </p:grpSp>
          <p:sp>
            <p:nvSpPr>
              <p:cNvPr id="75" name="TextBox 23"/>
              <p:cNvSpPr txBox="1">
                <a:spLocks noChangeArrowheads="1"/>
              </p:cNvSpPr>
              <p:nvPr/>
            </p:nvSpPr>
            <p:spPr bwMode="auto">
              <a:xfrm>
                <a:off x="4627275" y="729531"/>
                <a:ext cx="2190019" cy="538609"/>
              </a:xfrm>
              <a:prstGeom prst="rect">
                <a:avLst/>
              </a:prstGeom>
              <a:noFill/>
              <a:ln w="9525">
                <a:noFill/>
                <a:miter lim="800000"/>
                <a:headEnd/>
                <a:tailEnd/>
              </a:ln>
              <a:effectLst/>
            </p:spPr>
            <p:txBody>
              <a:bodyPr wrap="square">
                <a:spAutoFit/>
              </a:bodyPr>
              <a:lstStyle/>
              <a:p>
                <a:pPr algn="ctr" rtl="0" fontAlgn="base">
                  <a:spcBef>
                    <a:spcPct val="0"/>
                  </a:spcBef>
                  <a:spcAft>
                    <a:spcPct val="0"/>
                  </a:spcAft>
                </a:pPr>
                <a:r>
                  <a:rPr lang="en-US" sz="800" b="1" kern="1200" dirty="0" smtClean="0">
                    <a:solidFill>
                      <a:srgbClr val="0096D6"/>
                    </a:solidFill>
                    <a:latin typeface="HP Simplified" pitchFamily="34" charset="0"/>
                    <a:ea typeface="+mn-ea"/>
                    <a:cs typeface="+mn-cs"/>
                  </a:rPr>
                  <a:t>Management</a:t>
                </a:r>
                <a:endParaRPr lang="en-US" sz="800" b="1" kern="1200" dirty="0">
                  <a:solidFill>
                    <a:srgbClr val="0096D6"/>
                  </a:solidFill>
                  <a:latin typeface="HP Simplified" pitchFamily="34" charset="0"/>
                  <a:ea typeface="+mn-ea"/>
                  <a:cs typeface="+mn-cs"/>
                </a:endParaRPr>
              </a:p>
            </p:txBody>
          </p:sp>
        </p:grpSp>
        <p:pic>
          <p:nvPicPr>
            <p:cNvPr id="88" name="Picture 19" descr="C:\Users\parkerus\Documents\CI\AA - EG Brand\ICONS\ICON_DATABASE_v1_110812\Enterprise_Icons\Management\Management_blue_positive.png"/>
            <p:cNvPicPr>
              <a:picLocks noChangeAspect="1" noChangeArrowheads="1"/>
            </p:cNvPicPr>
            <p:nvPr/>
          </p:nvPicPr>
          <p:blipFill rotWithShape="1">
            <a:blip r:embed="rId26" cstate="print"/>
            <a:srcRect l="24459" t="21046" r="18843" b="26148"/>
            <a:stretch/>
          </p:blipFill>
          <p:spPr bwMode="auto">
            <a:xfrm>
              <a:off x="1467645" y="1559691"/>
              <a:ext cx="359987" cy="335276"/>
            </a:xfrm>
            <a:prstGeom prst="rect">
              <a:avLst/>
            </a:prstGeom>
            <a:noFill/>
          </p:spPr>
        </p:pic>
      </p:grpSp>
      <p:cxnSp>
        <p:nvCxnSpPr>
          <p:cNvPr id="14" name="Straight Connector 13"/>
          <p:cNvCxnSpPr/>
          <p:nvPr/>
        </p:nvCxnSpPr>
        <p:spPr>
          <a:xfrm>
            <a:off x="2290118" y="757018"/>
            <a:ext cx="0" cy="4056076"/>
          </a:xfrm>
          <a:prstGeom prst="line">
            <a:avLst/>
          </a:prstGeom>
          <a:ln w="19050"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4584816" y="757018"/>
            <a:ext cx="0" cy="4056076"/>
          </a:xfrm>
          <a:prstGeom prst="line">
            <a:avLst/>
          </a:prstGeom>
          <a:ln w="19050"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6880837" y="754732"/>
            <a:ext cx="0" cy="4056076"/>
          </a:xfrm>
          <a:prstGeom prst="line">
            <a:avLst/>
          </a:prstGeom>
          <a:ln w="19050" cmpd="sng">
            <a:solidFill>
              <a:schemeClr val="accent4"/>
            </a:solidFill>
          </a:ln>
          <a:effectLst/>
        </p:spPr>
        <p:style>
          <a:lnRef idx="2">
            <a:schemeClr val="accent1"/>
          </a:lnRef>
          <a:fillRef idx="0">
            <a:schemeClr val="accent1"/>
          </a:fillRef>
          <a:effectRef idx="1">
            <a:schemeClr val="accent1"/>
          </a:effectRef>
          <a:fontRef idx="minor">
            <a:schemeClr val="tx1"/>
          </a:fontRef>
        </p:style>
      </p:cxnSp>
      <p:pic>
        <p:nvPicPr>
          <p:cNvPr id="109" name="Picture 8"/>
          <p:cNvPicPr>
            <a:picLocks noChangeAspect="1" noChangeArrowheads="1"/>
          </p:cNvPicPr>
          <p:nvPr/>
        </p:nvPicPr>
        <p:blipFill>
          <a:blip r:embed="rId27" cstate="screen">
            <a:extLst>
              <a:ext uri="{28A0092B-C50C-407E-A947-70E740481C1C}">
                <a14:useLocalDpi xmlns:a14="http://schemas.microsoft.com/office/drawing/2010/main" val="0"/>
              </a:ext>
            </a:extLst>
          </a:blip>
          <a:stretch>
            <a:fillRect/>
          </a:stretch>
        </p:blipFill>
        <p:spPr bwMode="auto">
          <a:xfrm>
            <a:off x="2529814" y="4371002"/>
            <a:ext cx="238896" cy="277833"/>
          </a:xfrm>
          <a:prstGeom prst="rect">
            <a:avLst/>
          </a:prstGeom>
          <a:noFill/>
          <a:effectLst/>
        </p:spPr>
      </p:pic>
      <p:pic>
        <p:nvPicPr>
          <p:cNvPr id="110" name="Picture 6"/>
          <p:cNvPicPr>
            <a:picLocks noChangeAspect="1" noChangeArrowheads="1"/>
          </p:cNvPicPr>
          <p:nvPr/>
        </p:nvPicPr>
        <p:blipFill>
          <a:blip r:embed="rId28" cstate="screen">
            <a:extLst>
              <a:ext uri="{28A0092B-C50C-407E-A947-70E740481C1C}">
                <a14:useLocalDpi xmlns:a14="http://schemas.microsoft.com/office/drawing/2010/main" val="0"/>
              </a:ext>
            </a:extLst>
          </a:blip>
          <a:stretch>
            <a:fillRect/>
          </a:stretch>
        </p:blipFill>
        <p:spPr bwMode="auto">
          <a:xfrm>
            <a:off x="4204298" y="3638728"/>
            <a:ext cx="296372" cy="282885"/>
          </a:xfrm>
          <a:prstGeom prst="rect">
            <a:avLst/>
          </a:prstGeom>
          <a:noFill/>
          <a:effectLst/>
        </p:spPr>
      </p:pic>
      <p:pic>
        <p:nvPicPr>
          <p:cNvPr id="111" name="Picture 14"/>
          <p:cNvPicPr>
            <a:picLocks noChangeAspect="1" noChangeArrowheads="1"/>
          </p:cNvPicPr>
          <p:nvPr/>
        </p:nvPicPr>
        <p:blipFill>
          <a:blip r:embed="rId29" cstate="screen">
            <a:extLst>
              <a:ext uri="{28A0092B-C50C-407E-A947-70E740481C1C}">
                <a14:useLocalDpi xmlns:a14="http://schemas.microsoft.com/office/drawing/2010/main" val="0"/>
              </a:ext>
            </a:extLst>
          </a:blip>
          <a:stretch>
            <a:fillRect/>
          </a:stretch>
        </p:blipFill>
        <p:spPr bwMode="auto">
          <a:xfrm>
            <a:off x="3644502" y="4011558"/>
            <a:ext cx="559796" cy="219212"/>
          </a:xfrm>
          <a:prstGeom prst="rect">
            <a:avLst/>
          </a:prstGeom>
          <a:noFill/>
          <a:effectLst/>
        </p:spPr>
      </p:pic>
      <p:pic>
        <p:nvPicPr>
          <p:cNvPr id="112" name="Picture 2" descr="C:\Users\phindle\Documents\ESSN Customer References - FY11\HPN - LOGO files\DW_anim skg_boy_moon_only black_circle r.jpg"/>
          <p:cNvPicPr>
            <a:picLocks noChangeAspect="1" noChangeArrowheads="1"/>
          </p:cNvPicPr>
          <p:nvPr/>
        </p:nvPicPr>
        <p:blipFill>
          <a:blip r:embed="rId30" cstate="screen">
            <a:extLst>
              <a:ext uri="{28A0092B-C50C-407E-A947-70E740481C1C}">
                <a14:useLocalDpi xmlns:a14="http://schemas.microsoft.com/office/drawing/2010/main" val="0"/>
              </a:ext>
            </a:extLst>
          </a:blip>
          <a:stretch>
            <a:fillRect/>
          </a:stretch>
        </p:blipFill>
        <p:spPr bwMode="auto">
          <a:xfrm>
            <a:off x="2818793" y="3957264"/>
            <a:ext cx="510964" cy="366238"/>
          </a:xfrm>
          <a:prstGeom prst="rect">
            <a:avLst/>
          </a:prstGeom>
          <a:noFill/>
        </p:spPr>
      </p:pic>
      <p:pic>
        <p:nvPicPr>
          <p:cNvPr id="113" name="Picture 2" descr="C:\Users\phindle\Documents\ESSN Customer References - FY11\HPN - LOGO files\UL logo black.png"/>
          <p:cNvPicPr>
            <a:picLocks noChangeAspect="1" noChangeArrowheads="1"/>
          </p:cNvPicPr>
          <p:nvPr/>
        </p:nvPicPr>
        <p:blipFill>
          <a:blip r:embed="rId31" cstate="screen">
            <a:extLst>
              <a:ext uri="{28A0092B-C50C-407E-A947-70E740481C1C}">
                <a14:useLocalDpi xmlns:a14="http://schemas.microsoft.com/office/drawing/2010/main" val="0"/>
              </a:ext>
            </a:extLst>
          </a:blip>
          <a:srcRect/>
          <a:stretch>
            <a:fillRect/>
          </a:stretch>
        </p:blipFill>
        <p:spPr bwMode="auto">
          <a:xfrm>
            <a:off x="3326762" y="3646530"/>
            <a:ext cx="281513" cy="286887"/>
          </a:xfrm>
          <a:prstGeom prst="rect">
            <a:avLst/>
          </a:prstGeom>
          <a:noFill/>
        </p:spPr>
      </p:pic>
      <p:pic>
        <p:nvPicPr>
          <p:cNvPr id="114" name="Picture 113" descr="3M.jpg"/>
          <p:cNvPicPr>
            <a:picLocks noChangeAspect="1"/>
          </p:cNvPicPr>
          <p:nvPr/>
        </p:nvPicPr>
        <p:blipFill>
          <a:blip r:embed="rId32" cstate="screen">
            <a:extLst>
              <a:ext uri="{28A0092B-C50C-407E-A947-70E740481C1C}">
                <a14:useLocalDpi xmlns:a14="http://schemas.microsoft.com/office/drawing/2010/main" val="0"/>
              </a:ext>
            </a:extLst>
          </a:blip>
          <a:stretch>
            <a:fillRect/>
          </a:stretch>
        </p:blipFill>
        <p:spPr>
          <a:xfrm>
            <a:off x="3329757" y="4458308"/>
            <a:ext cx="317182" cy="171125"/>
          </a:xfrm>
          <a:prstGeom prst="rect">
            <a:avLst/>
          </a:prstGeom>
        </p:spPr>
      </p:pic>
      <p:pic>
        <p:nvPicPr>
          <p:cNvPr id="115" name="Picture 114"/>
          <p:cNvPicPr>
            <a:picLocks noChangeAspect="1"/>
          </p:cNvPicPr>
          <p:nvPr/>
        </p:nvPicPr>
        <p:blipFill>
          <a:blip r:embed="rId33" cstate="screen">
            <a:extLst>
              <a:ext uri="{28A0092B-C50C-407E-A947-70E740481C1C}">
                <a14:useLocalDpi xmlns:a14="http://schemas.microsoft.com/office/drawing/2010/main" val="0"/>
              </a:ext>
            </a:extLst>
          </a:blip>
          <a:stretch>
            <a:fillRect/>
          </a:stretch>
        </p:blipFill>
        <p:spPr>
          <a:xfrm>
            <a:off x="2435274" y="3645997"/>
            <a:ext cx="427976" cy="250489"/>
          </a:xfrm>
          <a:prstGeom prst="rect">
            <a:avLst/>
          </a:prstGeom>
        </p:spPr>
      </p:pic>
      <p:pic>
        <p:nvPicPr>
          <p:cNvPr id="116" name="Picture 2"/>
          <p:cNvPicPr>
            <a:picLocks noChangeAspect="1" noChangeArrowheads="1"/>
          </p:cNvPicPr>
          <p:nvPr/>
        </p:nvPicPr>
        <p:blipFill>
          <a:blip r:embed="rId34" cstate="screen">
            <a:extLst>
              <a:ext uri="{28A0092B-C50C-407E-A947-70E740481C1C}">
                <a14:useLocalDpi xmlns:a14="http://schemas.microsoft.com/office/drawing/2010/main" val="0"/>
              </a:ext>
            </a:extLst>
          </a:blip>
          <a:stretch>
            <a:fillRect/>
          </a:stretch>
        </p:blipFill>
        <p:spPr bwMode="auto">
          <a:xfrm>
            <a:off x="4091208" y="4336804"/>
            <a:ext cx="446465" cy="335418"/>
          </a:xfrm>
          <a:prstGeom prst="rect">
            <a:avLst/>
          </a:prstGeom>
          <a:noFill/>
          <a:ln w="9525">
            <a:noFill/>
            <a:miter lim="800000"/>
            <a:headEnd/>
            <a:tailEnd/>
          </a:ln>
        </p:spPr>
      </p:pic>
      <p:sp>
        <p:nvSpPr>
          <p:cNvPr id="4" name="TextBox 3"/>
          <p:cNvSpPr txBox="1"/>
          <p:nvPr/>
        </p:nvSpPr>
        <p:spPr>
          <a:xfrm>
            <a:off x="5208857" y="2739619"/>
            <a:ext cx="914400" cy="408544"/>
          </a:xfrm>
          <a:prstGeom prst="rect">
            <a:avLst/>
          </a:prstGeom>
          <a:noFill/>
        </p:spPr>
        <p:txBody>
          <a:bodyPr wrap="none" rtlCol="0">
            <a:noAutofit/>
          </a:bodyPr>
          <a:lstStyle/>
          <a:p>
            <a:pPr marL="0" defTabSz="430213">
              <a:spcAft>
                <a:spcPts val="400"/>
              </a:spcAft>
              <a:buSzPct val="100000"/>
            </a:pPr>
            <a:r>
              <a:rPr lang="en-US" b="1" dirty="0" smtClean="0">
                <a:solidFill>
                  <a:srgbClr val="0096D6"/>
                </a:solidFill>
                <a:latin typeface="HP Simplified" pitchFamily="34" charset="0"/>
                <a:cs typeface="HP Simplified" pitchFamily="34" charset="0"/>
              </a:rPr>
              <a:t>58% less</a:t>
            </a:r>
            <a:r>
              <a:rPr lang="en-US" baseline="30000" dirty="0" smtClean="0">
                <a:solidFill>
                  <a:srgbClr val="0096D6"/>
                </a:solidFill>
                <a:latin typeface="HP Simplified" pitchFamily="34" charset="0"/>
                <a:cs typeface="HP Simplified" pitchFamily="34" charset="0"/>
              </a:rPr>
              <a:t>1</a:t>
            </a:r>
          </a:p>
        </p:txBody>
      </p:sp>
      <p:sp>
        <p:nvSpPr>
          <p:cNvPr id="117" name="TextBox 116"/>
          <p:cNvSpPr txBox="1"/>
          <p:nvPr/>
        </p:nvSpPr>
        <p:spPr>
          <a:xfrm>
            <a:off x="5208857" y="3192125"/>
            <a:ext cx="1177675" cy="408544"/>
          </a:xfrm>
          <a:prstGeom prst="rect">
            <a:avLst/>
          </a:prstGeom>
          <a:noFill/>
        </p:spPr>
        <p:txBody>
          <a:bodyPr wrap="none" rtlCol="0">
            <a:noAutofit/>
          </a:bodyPr>
          <a:lstStyle/>
          <a:p>
            <a:pPr marL="0" defTabSz="430213">
              <a:spcAft>
                <a:spcPts val="400"/>
              </a:spcAft>
              <a:buSzPct val="100000"/>
            </a:pPr>
            <a:r>
              <a:rPr lang="en-US" b="1" dirty="0" smtClean="0">
                <a:solidFill>
                  <a:srgbClr val="0096D6"/>
                </a:solidFill>
                <a:latin typeface="HP Simplified" pitchFamily="34" charset="0"/>
                <a:cs typeface="HP Simplified" pitchFamily="34" charset="0"/>
              </a:rPr>
              <a:t>53% less</a:t>
            </a:r>
            <a:r>
              <a:rPr lang="en-US" baseline="30000" dirty="0" smtClean="0">
                <a:solidFill>
                  <a:srgbClr val="0096D6"/>
                </a:solidFill>
                <a:latin typeface="HP Simplified" pitchFamily="34" charset="0"/>
                <a:cs typeface="HP Simplified" pitchFamily="34" charset="0"/>
              </a:rPr>
              <a:t>2</a:t>
            </a:r>
          </a:p>
        </p:txBody>
      </p:sp>
      <p:sp>
        <p:nvSpPr>
          <p:cNvPr id="118" name="TextBox 117"/>
          <p:cNvSpPr txBox="1"/>
          <p:nvPr/>
        </p:nvSpPr>
        <p:spPr>
          <a:xfrm>
            <a:off x="5208857" y="3640861"/>
            <a:ext cx="1117476" cy="408544"/>
          </a:xfrm>
          <a:prstGeom prst="rect">
            <a:avLst/>
          </a:prstGeom>
          <a:noFill/>
        </p:spPr>
        <p:txBody>
          <a:bodyPr wrap="none" rtlCol="0">
            <a:noAutofit/>
          </a:bodyPr>
          <a:lstStyle/>
          <a:p>
            <a:pPr marL="0" defTabSz="430213">
              <a:spcAft>
                <a:spcPts val="400"/>
              </a:spcAft>
              <a:buSzPct val="100000"/>
            </a:pPr>
            <a:r>
              <a:rPr lang="en-US" b="1" dirty="0" smtClean="0">
                <a:solidFill>
                  <a:srgbClr val="0096D6"/>
                </a:solidFill>
                <a:latin typeface="HP Simplified" pitchFamily="34" charset="0"/>
                <a:cs typeface="HP Simplified" pitchFamily="34" charset="0"/>
              </a:rPr>
              <a:t>50% less</a:t>
            </a:r>
            <a:r>
              <a:rPr lang="en-US" baseline="30000" dirty="0" smtClean="0">
                <a:solidFill>
                  <a:srgbClr val="0096D6"/>
                </a:solidFill>
                <a:latin typeface="HP Simplified" pitchFamily="34" charset="0"/>
                <a:cs typeface="HP Simplified" pitchFamily="34" charset="0"/>
              </a:rPr>
              <a:t>3</a:t>
            </a:r>
          </a:p>
        </p:txBody>
      </p:sp>
    </p:spTree>
    <p:extLst>
      <p:ext uri="{BB962C8B-B14F-4D97-AF65-F5344CB8AC3E}">
        <p14:creationId xmlns:p14="http://schemas.microsoft.com/office/powerpoint/2010/main" val="255875156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HP Networking?</a:t>
            </a:r>
            <a:endParaRPr lang="en-US" dirty="0"/>
          </a:p>
        </p:txBody>
      </p:sp>
      <p:sp>
        <p:nvSpPr>
          <p:cNvPr id="8" name="TextBox 7"/>
          <p:cNvSpPr txBox="1"/>
          <p:nvPr/>
        </p:nvSpPr>
        <p:spPr>
          <a:xfrm>
            <a:off x="2961106" y="922211"/>
            <a:ext cx="3020955" cy="584775"/>
          </a:xfrm>
          <a:prstGeom prst="rect">
            <a:avLst/>
          </a:prstGeom>
          <a:noFill/>
          <a:ln>
            <a:noFill/>
          </a:ln>
        </p:spPr>
        <p:txBody>
          <a:bodyPr wrap="none" rtlCol="0" anchor="ctr" anchorCtr="0">
            <a:spAutoFit/>
          </a:bodyPr>
          <a:lstStyle/>
          <a:p>
            <a:pPr algn="ctr" defTabSz="430213">
              <a:spcAft>
                <a:spcPts val="400"/>
              </a:spcAft>
              <a:buSzPct val="100000"/>
            </a:pPr>
            <a:r>
              <a:rPr lang="en-US" sz="3200" b="1" dirty="0" smtClean="0">
                <a:solidFill>
                  <a:schemeClr val="bg1"/>
                </a:solidFill>
                <a:latin typeface="HP Simplified" pitchFamily="34" charset="0"/>
                <a:cs typeface="HP Simplified" pitchFamily="34" charset="0"/>
              </a:rPr>
              <a:t>SIMPLIFICATION</a:t>
            </a:r>
            <a:r>
              <a:rPr lang="en-US" sz="2000" dirty="0" smtClean="0">
                <a:solidFill>
                  <a:srgbClr val="000000"/>
                </a:solidFill>
                <a:latin typeface="HP Simplified" pitchFamily="34" charset="0"/>
                <a:cs typeface="HP Simplified" pitchFamily="34" charset="0"/>
              </a:rPr>
              <a:t> </a:t>
            </a:r>
          </a:p>
        </p:txBody>
      </p:sp>
      <p:sp>
        <p:nvSpPr>
          <p:cNvPr id="34" name="Round Diagonal Corner Rectangle 33"/>
          <p:cNvSpPr/>
          <p:nvPr/>
        </p:nvSpPr>
        <p:spPr>
          <a:xfrm>
            <a:off x="328614" y="1007335"/>
            <a:ext cx="8229600" cy="640080"/>
          </a:xfrm>
          <a:prstGeom prst="round2DiagRect">
            <a:avLst>
              <a:gd name="adj1" fmla="val 0"/>
              <a:gd name="adj2" fmla="val 2555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dirty="0" smtClean="0">
                <a:solidFill>
                  <a:schemeClr val="bg1"/>
                </a:solidFill>
                <a:latin typeface="HP Simplified" pitchFamily="34" charset="0"/>
              </a:rPr>
              <a:t>Simplification – Software Defined Networking (SDN)</a:t>
            </a:r>
            <a:endParaRPr lang="en-US" sz="1600" dirty="0">
              <a:solidFill>
                <a:schemeClr val="accent1">
                  <a:lumMod val="20000"/>
                  <a:lumOff val="80000"/>
                </a:schemeClr>
              </a:solidFill>
              <a:latin typeface="HP Simplified" pitchFamily="34" charset="0"/>
            </a:endParaRPr>
          </a:p>
        </p:txBody>
      </p:sp>
      <p:sp>
        <p:nvSpPr>
          <p:cNvPr id="7" name="Rectangle 6"/>
          <p:cNvSpPr/>
          <p:nvPr/>
        </p:nvSpPr>
        <p:spPr>
          <a:xfrm>
            <a:off x="328614" y="1946441"/>
            <a:ext cx="8425093" cy="523220"/>
          </a:xfrm>
          <a:prstGeom prst="rect">
            <a:avLst/>
          </a:prstGeom>
        </p:spPr>
        <p:txBody>
          <a:bodyPr wrap="square">
            <a:spAutoFit/>
          </a:bodyPr>
          <a:lstStyle/>
          <a:p>
            <a:pPr marL="0" defTabSz="430213">
              <a:spcAft>
                <a:spcPts val="1800"/>
              </a:spcAft>
              <a:buSzPct val="100000"/>
            </a:pPr>
            <a:r>
              <a:rPr lang="en-US" sz="2800" i="1" dirty="0" smtClean="0">
                <a:latin typeface="+mn-lt"/>
              </a:rPr>
              <a:t> </a:t>
            </a:r>
            <a:endParaRPr lang="en-US" dirty="0">
              <a:latin typeface="+mn-lt"/>
              <a:cs typeface="HP Simplified" pitchFamily="34" charset="0"/>
            </a:endParaRPr>
          </a:p>
        </p:txBody>
      </p:sp>
      <p:grpSp>
        <p:nvGrpSpPr>
          <p:cNvPr id="6" name="Group 5"/>
          <p:cNvGrpSpPr/>
          <p:nvPr/>
        </p:nvGrpSpPr>
        <p:grpSpPr>
          <a:xfrm>
            <a:off x="513613" y="1988798"/>
            <a:ext cx="7715987" cy="2007129"/>
            <a:chOff x="513613" y="2277496"/>
            <a:chExt cx="7734104" cy="1773644"/>
          </a:xfrm>
        </p:grpSpPr>
        <p:sp>
          <p:nvSpPr>
            <p:cNvPr id="9" name="Round Diagonal Corner Rectangle 8"/>
            <p:cNvSpPr/>
            <p:nvPr>
              <p:custDataLst>
                <p:tags r:id="rId1"/>
              </p:custDataLst>
            </p:nvPr>
          </p:nvSpPr>
          <p:spPr>
            <a:xfrm flipH="1">
              <a:off x="513613" y="2277496"/>
              <a:ext cx="7734104" cy="1773644"/>
            </a:xfrm>
            <a:prstGeom prst="round2DiagRect">
              <a:avLst>
                <a:gd name="adj1" fmla="val 14074"/>
                <a:gd name="adj2" fmla="val 0"/>
              </a:avLst>
            </a:prstGeom>
            <a:solidFill>
              <a:srgbClr val="FFFF99"/>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t"/>
            <a:lstStyle/>
            <a:p>
              <a:pPr algn="ctr" defTabSz="454504" fontAlgn="base">
                <a:spcBef>
                  <a:spcPct val="0"/>
                </a:spcBef>
                <a:spcAft>
                  <a:spcPct val="0"/>
                </a:spcAft>
              </a:pPr>
              <a:endParaRPr lang="en-US" sz="2400" b="1" dirty="0">
                <a:solidFill>
                  <a:srgbClr val="0096D6">
                    <a:lumMod val="20000"/>
                    <a:lumOff val="80000"/>
                  </a:srgbClr>
                </a:solidFill>
              </a:endParaRPr>
            </a:p>
          </p:txBody>
        </p:sp>
        <p:sp>
          <p:nvSpPr>
            <p:cNvPr id="10" name="TextBox 9"/>
            <p:cNvSpPr txBox="1"/>
            <p:nvPr/>
          </p:nvSpPr>
          <p:spPr>
            <a:xfrm>
              <a:off x="580509" y="2294497"/>
              <a:ext cx="7667208" cy="1756643"/>
            </a:xfrm>
            <a:prstGeom prst="rect">
              <a:avLst/>
            </a:prstGeom>
            <a:noFill/>
            <a:ln w="28575">
              <a:noFill/>
            </a:ln>
          </p:spPr>
          <p:txBody>
            <a:bodyPr wrap="square" rtlCol="0">
              <a:noAutofit/>
            </a:bodyPr>
            <a:lstStyle/>
            <a:p>
              <a:pPr marL="0" defTabSz="430213">
                <a:spcAft>
                  <a:spcPts val="400"/>
                </a:spcAft>
                <a:buSzPct val="100000"/>
              </a:pPr>
              <a:r>
                <a:rPr lang="en-US" dirty="0" smtClean="0">
                  <a:solidFill>
                    <a:srgbClr val="000000"/>
                  </a:solidFill>
                  <a:latin typeface="HP Simplified" pitchFamily="34" charset="0"/>
                  <a:cs typeface="HP Simplified" pitchFamily="34" charset="0"/>
                </a:rPr>
                <a:t>… </a:t>
              </a:r>
              <a:r>
                <a:rPr lang="en-US" sz="2400" dirty="0" smtClean="0">
                  <a:solidFill>
                    <a:srgbClr val="0096D6"/>
                  </a:solidFill>
                  <a:latin typeface="HP Simplified" pitchFamily="34" charset="0"/>
                  <a:cs typeface="HP Simplified" pitchFamily="34" charset="0"/>
                </a:rPr>
                <a:t>SDN </a:t>
              </a:r>
              <a:r>
                <a:rPr lang="en-US" dirty="0" smtClean="0">
                  <a:latin typeface="HP Simplified" pitchFamily="34" charset="0"/>
                  <a:cs typeface="HP Simplified" pitchFamily="34" charset="0"/>
                </a:rPr>
                <a:t>has the potential to </a:t>
              </a:r>
              <a:r>
                <a:rPr lang="en-US" sz="2400" dirty="0" smtClean="0">
                  <a:solidFill>
                    <a:srgbClr val="0096D6"/>
                  </a:solidFill>
                  <a:latin typeface="HP Simplified" pitchFamily="34" charset="0"/>
                  <a:cs typeface="HP Simplified" pitchFamily="34" charset="0"/>
                </a:rPr>
                <a:t>eliminate the human middleware </a:t>
              </a:r>
              <a:r>
                <a:rPr lang="en-US" dirty="0" smtClean="0">
                  <a:solidFill>
                    <a:srgbClr val="000000"/>
                  </a:solidFill>
                  <a:latin typeface="HP Simplified" pitchFamily="34" charset="0"/>
                  <a:cs typeface="HP Simplified" pitchFamily="34" charset="0"/>
                </a:rPr>
                <a:t>problem</a:t>
              </a:r>
              <a:r>
                <a:rPr lang="en-US" sz="2400" dirty="0" smtClean="0">
                  <a:solidFill>
                    <a:srgbClr val="000000"/>
                  </a:solidFill>
                  <a:latin typeface="HP Simplified" pitchFamily="34" charset="0"/>
                  <a:cs typeface="HP Simplified" pitchFamily="34" charset="0"/>
                </a:rPr>
                <a:t> </a:t>
              </a:r>
              <a:r>
                <a:rPr lang="en-US" dirty="0" smtClean="0">
                  <a:solidFill>
                    <a:srgbClr val="000000"/>
                  </a:solidFill>
                  <a:latin typeface="HP Simplified" pitchFamily="34" charset="0"/>
                  <a:cs typeface="HP Simplified" pitchFamily="34" charset="0"/>
                </a:rPr>
                <a:t>that has plagued network operations for the past two decades.  By bringing network operations into more </a:t>
              </a:r>
              <a:r>
                <a:rPr lang="en-US" sz="2400" dirty="0" smtClean="0">
                  <a:solidFill>
                    <a:srgbClr val="0096D6"/>
                  </a:solidFill>
                  <a:latin typeface="HP Simplified" pitchFamily="34" charset="0"/>
                  <a:cs typeface="HP Simplified" pitchFamily="34" charset="0"/>
                </a:rPr>
                <a:t>streamlined and automated </a:t>
              </a:r>
              <a:r>
                <a:rPr lang="en-US" dirty="0" smtClean="0">
                  <a:solidFill>
                    <a:srgbClr val="000000"/>
                  </a:solidFill>
                  <a:latin typeface="HP Simplified" pitchFamily="34" charset="0"/>
                  <a:cs typeface="HP Simplified" pitchFamily="34" charset="0"/>
                </a:rPr>
                <a:t>operational processes… </a:t>
              </a:r>
            </a:p>
            <a:p>
              <a:pPr marL="0" defTabSz="430213">
                <a:spcAft>
                  <a:spcPts val="400"/>
                </a:spcAft>
                <a:buSzPct val="100000"/>
              </a:pPr>
              <a:r>
                <a:rPr lang="en-US" sz="1050" dirty="0" smtClean="0">
                  <a:solidFill>
                    <a:srgbClr val="000000"/>
                  </a:solidFill>
                  <a:latin typeface="HP Simplified" pitchFamily="34" charset="0"/>
                  <a:cs typeface="HP Simplified" pitchFamily="34" charset="0"/>
                </a:rPr>
                <a:t>Source: Gartner, Hype Cycle for Virtualization 2013, G00250781</a:t>
              </a:r>
            </a:p>
            <a:p>
              <a:pPr marL="0" defTabSz="430213">
                <a:spcAft>
                  <a:spcPts val="400"/>
                </a:spcAft>
                <a:buSzPct val="100000"/>
              </a:pPr>
              <a:endParaRPr lang="en-US" dirty="0">
                <a:solidFill>
                  <a:srgbClr val="0096D6"/>
                </a:solidFill>
                <a:latin typeface="HP Simplified" pitchFamily="34" charset="0"/>
                <a:cs typeface="HP Simplified" pitchFamily="34" charset="0"/>
              </a:endParaRPr>
            </a:p>
          </p:txBody>
        </p:sp>
      </p:grpSp>
    </p:spTree>
    <p:extLst>
      <p:ext uri="{BB962C8B-B14F-4D97-AF65-F5344CB8AC3E}">
        <p14:creationId xmlns:p14="http://schemas.microsoft.com/office/powerpoint/2010/main" val="2608600076"/>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Gartner Trends to watch 2014 </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470" y="665952"/>
            <a:ext cx="6436053" cy="3626458"/>
          </a:xfrm>
          <a:prstGeom prst="rect">
            <a:avLst/>
          </a:prstGeom>
        </p:spPr>
      </p:pic>
    </p:spTree>
    <p:extLst>
      <p:ext uri="{BB962C8B-B14F-4D97-AF65-F5344CB8AC3E}">
        <p14:creationId xmlns:p14="http://schemas.microsoft.com/office/powerpoint/2010/main" val="2712545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645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8839" y="735257"/>
            <a:ext cx="3911175" cy="2525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8103830" y="57070"/>
            <a:ext cx="1402715" cy="278671"/>
            <a:chOff x="8103830" y="57070"/>
            <a:chExt cx="1402715" cy="278671"/>
          </a:xfrm>
        </p:grpSpPr>
        <p:sp>
          <p:nvSpPr>
            <p:cNvPr id="8" name="Round Diagonal Corner Rectangle 7"/>
            <p:cNvSpPr/>
            <p:nvPr>
              <p:custDataLst>
                <p:tags r:id="rId1"/>
              </p:custDataLst>
            </p:nvPr>
          </p:nvSpPr>
          <p:spPr>
            <a:xfrm flipH="1">
              <a:off x="8106526" y="85181"/>
              <a:ext cx="943708" cy="250560"/>
            </a:xfrm>
            <a:prstGeom prst="round2DiagRect">
              <a:avLst>
                <a:gd name="adj1" fmla="val 14074"/>
                <a:gd name="adj2" fmla="val 0"/>
              </a:avLst>
            </a:prstGeom>
            <a:solidFill>
              <a:schemeClr val="bg1">
                <a:lumMod val="7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t"/>
            <a:lstStyle/>
            <a:p>
              <a:pPr algn="ctr" defTabSz="454504" fontAlgn="base">
                <a:spcBef>
                  <a:spcPct val="0"/>
                </a:spcBef>
                <a:spcAft>
                  <a:spcPct val="0"/>
                </a:spcAft>
              </a:pPr>
              <a:endParaRPr lang="en-US" sz="2400" b="1" dirty="0">
                <a:solidFill>
                  <a:srgbClr val="0096D6">
                    <a:lumMod val="20000"/>
                    <a:lumOff val="80000"/>
                  </a:srgbClr>
                </a:solidFill>
              </a:endParaRPr>
            </a:p>
          </p:txBody>
        </p:sp>
        <p:sp>
          <p:nvSpPr>
            <p:cNvPr id="9" name="TextBox 8"/>
            <p:cNvSpPr txBox="1"/>
            <p:nvPr/>
          </p:nvSpPr>
          <p:spPr>
            <a:xfrm>
              <a:off x="8103830" y="57070"/>
              <a:ext cx="1402715" cy="219456"/>
            </a:xfrm>
            <a:prstGeom prst="rect">
              <a:avLst/>
            </a:prstGeom>
            <a:noFill/>
          </p:spPr>
          <p:txBody>
            <a:bodyPr wrap="square" rtlCol="0">
              <a:noAutofit/>
            </a:bodyPr>
            <a:lstStyle/>
            <a:p>
              <a:r>
                <a:rPr lang="en-US" sz="1400" dirty="0" smtClean="0">
                  <a:latin typeface="+mn-lt"/>
                </a:rPr>
                <a:t>How &amp; why</a:t>
              </a:r>
              <a:endParaRPr lang="en-US" sz="1400" dirty="0">
                <a:effectLst/>
                <a:latin typeface="+mn-lt"/>
              </a:endParaRPr>
            </a:p>
          </p:txBody>
        </p:sp>
      </p:grpSp>
      <p:sp>
        <p:nvSpPr>
          <p:cNvPr id="12" name="TextBox 11"/>
          <p:cNvSpPr txBox="1"/>
          <p:nvPr/>
        </p:nvSpPr>
        <p:spPr>
          <a:xfrm>
            <a:off x="4643417" y="785925"/>
            <a:ext cx="3934963" cy="319409"/>
          </a:xfrm>
          <a:prstGeom prst="rect">
            <a:avLst/>
          </a:prstGeom>
          <a:noFill/>
        </p:spPr>
        <p:txBody>
          <a:bodyPr wrap="square" rtlCol="0">
            <a:noAutofit/>
          </a:bodyPr>
          <a:lstStyle/>
          <a:p>
            <a:pPr>
              <a:lnSpc>
                <a:spcPct val="150000"/>
              </a:lnSpc>
            </a:pPr>
            <a:r>
              <a:rPr lang="en-US" dirty="0" smtClean="0">
                <a:latin typeface="+mn-lt"/>
              </a:rPr>
              <a:t>Software Defined Networks</a:t>
            </a:r>
            <a:endParaRPr lang="en-US" dirty="0">
              <a:effectLst/>
              <a:latin typeface="+mn-lt"/>
            </a:endParaRPr>
          </a:p>
        </p:txBody>
      </p:sp>
      <p:sp>
        <p:nvSpPr>
          <p:cNvPr id="13" name="TextBox 12"/>
          <p:cNvSpPr txBox="1"/>
          <p:nvPr/>
        </p:nvSpPr>
        <p:spPr>
          <a:xfrm>
            <a:off x="4928840" y="3105370"/>
            <a:ext cx="4215160" cy="319409"/>
          </a:xfrm>
          <a:prstGeom prst="rect">
            <a:avLst/>
          </a:prstGeom>
          <a:noFill/>
        </p:spPr>
        <p:txBody>
          <a:bodyPr wrap="square" rtlCol="0">
            <a:noAutofit/>
          </a:bodyPr>
          <a:lstStyle/>
          <a:p>
            <a:r>
              <a:rPr lang="en-US" dirty="0" smtClean="0">
                <a:latin typeface="+mn-lt"/>
              </a:rPr>
              <a:t>SDN</a:t>
            </a:r>
          </a:p>
          <a:p>
            <a:pPr marL="91440" indent="-91440">
              <a:buFont typeface="Arial" pitchFamily="34" charset="0"/>
              <a:buChar char="•"/>
            </a:pPr>
            <a:r>
              <a:rPr lang="en-US" dirty="0" smtClean="0">
                <a:latin typeface="+mn-lt"/>
              </a:rPr>
              <a:t>Business rules based controller </a:t>
            </a:r>
          </a:p>
          <a:p>
            <a:pPr marL="91440" indent="-91440">
              <a:lnSpc>
                <a:spcPct val="150000"/>
              </a:lnSpc>
              <a:buFont typeface="Arial" pitchFamily="34" charset="0"/>
              <a:buChar char="•"/>
            </a:pPr>
            <a:r>
              <a:rPr lang="en-US" dirty="0" smtClean="0">
                <a:latin typeface="+mn-lt"/>
              </a:rPr>
              <a:t>Automates and orchestrates the network </a:t>
            </a:r>
          </a:p>
          <a:p>
            <a:pPr marL="91440" indent="-91440">
              <a:lnSpc>
                <a:spcPct val="150000"/>
              </a:lnSpc>
              <a:buFont typeface="Arial" pitchFamily="34" charset="0"/>
              <a:buChar char="•"/>
            </a:pPr>
            <a:r>
              <a:rPr lang="en-US" dirty="0" smtClean="0">
                <a:latin typeface="+mn-lt"/>
              </a:rPr>
              <a:t>To deliver the right services for each user</a:t>
            </a:r>
          </a:p>
          <a:p>
            <a:endParaRPr lang="en-US" dirty="0">
              <a:effectLst/>
              <a:latin typeface="+mn-lt"/>
            </a:endParaRPr>
          </a:p>
        </p:txBody>
      </p:sp>
      <p:cxnSp>
        <p:nvCxnSpPr>
          <p:cNvPr id="6" name="Straight Connector 5"/>
          <p:cNvCxnSpPr/>
          <p:nvPr/>
        </p:nvCxnSpPr>
        <p:spPr>
          <a:xfrm>
            <a:off x="4549697" y="1121580"/>
            <a:ext cx="0" cy="3268095"/>
          </a:xfrm>
          <a:prstGeom prst="line">
            <a:avLst/>
          </a:prstGeom>
          <a:ln w="571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28131" y="785925"/>
            <a:ext cx="3119980" cy="429044"/>
          </a:xfrm>
          <a:prstGeom prst="rect">
            <a:avLst/>
          </a:prstGeom>
          <a:noFill/>
        </p:spPr>
        <p:txBody>
          <a:bodyPr wrap="square" rtlCol="0">
            <a:noAutofit/>
          </a:bodyPr>
          <a:lstStyle/>
          <a:p>
            <a:pPr>
              <a:lnSpc>
                <a:spcPct val="150000"/>
              </a:lnSpc>
            </a:pPr>
            <a:r>
              <a:rPr lang="en-US" dirty="0" smtClean="0">
                <a:latin typeface="+mn-lt"/>
              </a:rPr>
              <a:t>Command Line Interface </a:t>
            </a:r>
            <a:endParaRPr lang="en-US" dirty="0">
              <a:effectLst/>
              <a:latin typeface="+mn-lt"/>
            </a:endParaRPr>
          </a:p>
        </p:txBody>
      </p:sp>
      <p:sp>
        <p:nvSpPr>
          <p:cNvPr id="3" name="Rectangle 2"/>
          <p:cNvSpPr/>
          <p:nvPr/>
        </p:nvSpPr>
        <p:spPr>
          <a:xfrm>
            <a:off x="2487715" y="3310628"/>
            <a:ext cx="344385" cy="2519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4" name="TextBox 13"/>
          <p:cNvSpPr txBox="1"/>
          <p:nvPr/>
        </p:nvSpPr>
        <p:spPr>
          <a:xfrm>
            <a:off x="2466103" y="3055042"/>
            <a:ext cx="3119980" cy="429044"/>
          </a:xfrm>
          <a:prstGeom prst="rect">
            <a:avLst/>
          </a:prstGeom>
          <a:noFill/>
        </p:spPr>
        <p:txBody>
          <a:bodyPr wrap="square" rtlCol="0">
            <a:noAutofit/>
          </a:bodyPr>
          <a:lstStyle/>
          <a:p>
            <a:r>
              <a:rPr lang="en-US" dirty="0" smtClean="0">
                <a:latin typeface="+mn-lt"/>
              </a:rPr>
              <a:t>CLI</a:t>
            </a:r>
          </a:p>
          <a:p>
            <a:pPr marL="91440" indent="-91440">
              <a:buFont typeface="Arial" pitchFamily="34" charset="0"/>
              <a:buChar char="•"/>
            </a:pPr>
            <a:r>
              <a:rPr lang="en-US" dirty="0">
                <a:latin typeface="+mn-lt"/>
              </a:rPr>
              <a:t>M</a:t>
            </a:r>
            <a:r>
              <a:rPr lang="en-US" dirty="0" smtClean="0">
                <a:latin typeface="+mn-lt"/>
              </a:rPr>
              <a:t>anual</a:t>
            </a:r>
          </a:p>
          <a:p>
            <a:pPr marL="91440" indent="-91440">
              <a:lnSpc>
                <a:spcPct val="150000"/>
              </a:lnSpc>
              <a:buFont typeface="Arial" pitchFamily="34" charset="0"/>
              <a:buChar char="•"/>
            </a:pPr>
            <a:r>
              <a:rPr lang="en-US" dirty="0" smtClean="0">
                <a:latin typeface="+mn-lt"/>
              </a:rPr>
              <a:t>Box-by-box</a:t>
            </a:r>
          </a:p>
          <a:p>
            <a:pPr marL="91440" indent="-91440">
              <a:lnSpc>
                <a:spcPct val="150000"/>
              </a:lnSpc>
              <a:buFont typeface="Arial" pitchFamily="34" charset="0"/>
              <a:buChar char="•"/>
            </a:pPr>
            <a:r>
              <a:rPr lang="en-US" dirty="0" smtClean="0">
                <a:latin typeface="+mn-lt"/>
              </a:rPr>
              <a:t>Human middleware </a:t>
            </a:r>
            <a:endParaRPr lang="en-US" dirty="0">
              <a:effectLst/>
              <a:latin typeface="+mn-lt"/>
            </a:endParaRPr>
          </a:p>
        </p:txBody>
      </p:sp>
      <p:grpSp>
        <p:nvGrpSpPr>
          <p:cNvPr id="10" name="Group 9"/>
          <p:cNvGrpSpPr/>
          <p:nvPr/>
        </p:nvGrpSpPr>
        <p:grpSpPr>
          <a:xfrm>
            <a:off x="244165" y="1399925"/>
            <a:ext cx="2552700" cy="2533650"/>
            <a:chOff x="101275" y="1399925"/>
            <a:chExt cx="2552700" cy="2533650"/>
          </a:xfrm>
        </p:grpSpPr>
        <p:pic>
          <p:nvPicPr>
            <p:cNvPr id="53250"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275" y="1399925"/>
              <a:ext cx="2552700"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47902" y="1538288"/>
              <a:ext cx="305130" cy="1095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8" name="Rectangle 17"/>
            <p:cNvSpPr/>
            <p:nvPr/>
          </p:nvSpPr>
          <p:spPr>
            <a:xfrm>
              <a:off x="2247902" y="3562543"/>
              <a:ext cx="305130" cy="1095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chemeClr val="tx1"/>
                </a:solidFill>
              </a:endParaRPr>
            </a:p>
          </p:txBody>
        </p:sp>
      </p:grpSp>
      <p:pic>
        <p:nvPicPr>
          <p:cNvPr id="645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3032" y="1379160"/>
            <a:ext cx="1790368" cy="157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 Diagonal Corner Rectangle 18"/>
          <p:cNvSpPr/>
          <p:nvPr/>
        </p:nvSpPr>
        <p:spPr>
          <a:xfrm>
            <a:off x="-36371" y="47867"/>
            <a:ext cx="7786468" cy="547363"/>
          </a:xfrm>
          <a:prstGeom prst="round2DiagRect">
            <a:avLst>
              <a:gd name="adj1" fmla="val 0"/>
              <a:gd name="adj2" fmla="val 2555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dirty="0" smtClean="0">
                <a:solidFill>
                  <a:schemeClr val="bg1"/>
                </a:solidFill>
                <a:latin typeface="HP Simplified" pitchFamily="34" charset="0"/>
              </a:rPr>
              <a:t>Simplification – Automation delivers agility</a:t>
            </a:r>
            <a:endParaRPr lang="en-US" sz="1600" dirty="0">
              <a:solidFill>
                <a:schemeClr val="accent1">
                  <a:lumMod val="20000"/>
                  <a:lumOff val="80000"/>
                </a:schemeClr>
              </a:solidFill>
              <a:latin typeface="HP Simplified" pitchFamily="34" charset="0"/>
            </a:endParaRPr>
          </a:p>
        </p:txBody>
      </p:sp>
    </p:spTree>
    <p:extLst>
      <p:ext uri="{BB962C8B-B14F-4D97-AF65-F5344CB8AC3E}">
        <p14:creationId xmlns:p14="http://schemas.microsoft.com/office/powerpoint/2010/main" val="429834880"/>
      </p:ext>
    </p:extLst>
  </p:cSld>
  <p:clrMapOvr>
    <a:masterClrMapping/>
  </p:clrMapOvr>
  <p:transition spd="slow">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1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Hut9k7szeEOvqZeCL58FI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_8AfhrHYYkOM952bej2jy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CEjeHleQck.UfTdImpEe_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6Q6f.V7q80.g2Z6oM1FGG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PTKRKcS0Z0GKWZAMA4xGs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EW56zRSS0ODHJB9locmi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N3zZXk.9V0K.e_GPY7Vki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XhJzN2OW4k.kLUJ23SGIm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V7UqKp6OT0qREDm7_PSSr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7NcAPPLTgUi7hbCCqaYzm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EvjD1mCcX0O6QVHVSOUF7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dYHAxeai7kGkYbpkeeBnq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3z.QU3QrzUu6cCR4K5xmL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zcsqsasUB0iy3lliu3dyO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w2rKrf55jk.gETpyV9o7p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qoIiEff1XkWkRagaFE45Z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RAc59jkZhU2yScwAjoOgM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8HV1dUZuqESSkAHDeOcU1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wWOmiUgOw0KfTbVbxD0ZE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wbAYMfWB5UeiliktN0LaG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903M2ZV7vUqGrlrNb0_Zf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bC7h.t4L5EK2cmhJ_EKK7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wbAYMfWB5UeiliktN0LaG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903M2ZV7vUqGrlrNb0_Zf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Xs9NyF5CQ0erjxxcPZqvn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btkK1SRsu0G5KR_SkqKn2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UmOL2o1OKUirPPnXZFp0P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iNLLqIahB0SqC1utxwQ7W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hf0._vnBVEaKfa206kj85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HEbowIPh2060KAHA6ZS6A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igENSGcdFE29DVmTZydv2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coC5w0Q6AkKNQKgXN8f6A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tdi3USlWpkSD8lXeiuoJJ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wmu3faQuZU6OhEyi6hOKz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tm_2VXQG5UWFhXX4iJkda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xlpL155y3UCKQu1Evar1p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K9CHm4JfNUae38YPqvWgJ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VAEsymDlA0.ajQAzMCqRp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DryiFFgFAEaqUWwRvvMRk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tm_2VXQG5UWFhXX4iJkda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xlpL155y3UCKQu1Evar1p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K9CHm4JfNUae38YPqvWgJ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593zXgyPY0KPIcyfeceG0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VAEsymDlA0.ajQAzMCqRp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DryiFFgFAEaqUWwRvvMRk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VAEsymDlA0.ajQAzMCqRp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J.UbVmlXaEe2b4t4Nt9Uc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J.UbVmlXaEe2b4t4Nt9Ucw"/>
</p:tagLst>
</file>

<file path=ppt/tags/tag65.xml><?xml version="1.0" encoding="utf-8"?>
<p:tagLst xmlns:a="http://schemas.openxmlformats.org/drawingml/2006/main" xmlns:r="http://schemas.openxmlformats.org/officeDocument/2006/relationships" xmlns:p="http://schemas.openxmlformats.org/presentationml/2006/main">
  <p:tag name="ARTICULATE_SOURCE_IMAGE" val="D:\DOCUME~1\SENTHU~1\LOCALS~1\Temp\articulate\presenter\imgtemp\6PXOngxl_files\slide0001_image001.jpg"/>
  <p:tag name="ARTICULATE_PUBLISH_MODE" val="2"/>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nFxEoRT7jkKKIr5dN40wK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SRVcsxsETUS_uIO7glyMFg"/>
</p:tagLst>
</file>

<file path=ppt/theme/theme1.xml><?xml version="1.0" encoding="utf-8"?>
<a:theme xmlns:a="http://schemas.openxmlformats.org/drawingml/2006/main" name="NEW_Standard_16x9">
  <a:themeElements>
    <a:clrScheme name="Custom 171">
      <a:dk1>
        <a:sysClr val="windowText" lastClr="000000"/>
      </a:dk1>
      <a:lt1>
        <a:sysClr val="window" lastClr="FFFFFF"/>
      </a:lt1>
      <a:dk2>
        <a:srgbClr val="000000"/>
      </a:dk2>
      <a:lt2>
        <a:srgbClr val="FFFFFF"/>
      </a:lt2>
      <a:accent1>
        <a:srgbClr val="0096D6"/>
      </a:accent1>
      <a:accent2>
        <a:srgbClr val="F05332"/>
      </a:accent2>
      <a:accent3>
        <a:srgbClr val="822980"/>
      </a:accent3>
      <a:accent4>
        <a:srgbClr val="87898B"/>
      </a:accent4>
      <a:accent5>
        <a:srgbClr val="B9B8BB"/>
      </a:accent5>
      <a:accent6>
        <a:srgbClr val="E5E8E8"/>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effectLst/>
      </a:spPr>
      <a:bodyPr rtlCol="0" anchor="ctr"/>
      <a:lstStyle>
        <a:defPPr algn="ctr">
          <a:defRPr sz="1200"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noAutofit/>
      </a:bodyPr>
      <a:lstStyle>
        <a:defPPr marL="0" defTabSz="430213">
          <a:spcAft>
            <a:spcPts val="400"/>
          </a:spcAft>
          <a:buSzPct val="100000"/>
          <a:defRPr sz="1600" dirty="0" smtClean="0">
            <a:solidFill>
              <a:srgbClr val="000000"/>
            </a:solidFill>
            <a:latin typeface="HP Simplified" pitchFamily="34" charset="0"/>
            <a:cs typeface="HP Simplified" pitchFamily="34" charset="0"/>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HP_PPT_Standard_16x9">
  <a:themeElements>
    <a:clrScheme name="Custom 171">
      <a:dk1>
        <a:sysClr val="windowText" lastClr="000000"/>
      </a:dk1>
      <a:lt1>
        <a:sysClr val="window" lastClr="FFFFFF"/>
      </a:lt1>
      <a:dk2>
        <a:srgbClr val="000000"/>
      </a:dk2>
      <a:lt2>
        <a:srgbClr val="FFFFFF"/>
      </a:lt2>
      <a:accent1>
        <a:srgbClr val="0096D6"/>
      </a:accent1>
      <a:accent2>
        <a:srgbClr val="F05332"/>
      </a:accent2>
      <a:accent3>
        <a:srgbClr val="822980"/>
      </a:accent3>
      <a:accent4>
        <a:srgbClr val="87898B"/>
      </a:accent4>
      <a:accent5>
        <a:srgbClr val="B9B8BB"/>
      </a:accent5>
      <a:accent6>
        <a:srgbClr val="E5E8E8"/>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defTabSz="430213">
          <a:spcAft>
            <a:spcPts val="400"/>
          </a:spcAft>
          <a:buSzPct val="100000"/>
          <a:defRPr sz="1600" dirty="0" smtClean="0">
            <a:solidFill>
              <a:srgbClr val="000000"/>
            </a:solidFill>
            <a:latin typeface="HP Simplified" pitchFamily="34" charset="0"/>
            <a:cs typeface="HP Simplified" pitchFamily="34" charset="0"/>
          </a:defRPr>
        </a:defPPr>
      </a:lstStyle>
    </a:txDef>
  </a:objectDefaults>
  <a:extraClrSchemeLst/>
</a:theme>
</file>

<file path=ppt/theme/theme3.xml><?xml version="1.0" encoding="utf-8"?>
<a:theme xmlns:a="http://schemas.openxmlformats.org/drawingml/2006/main" name="8_HP_PPT_Standard_16x9">
  <a:themeElements>
    <a:clrScheme name="Custom 171">
      <a:dk1>
        <a:sysClr val="windowText" lastClr="000000"/>
      </a:dk1>
      <a:lt1>
        <a:sysClr val="window" lastClr="FFFFFF"/>
      </a:lt1>
      <a:dk2>
        <a:srgbClr val="000000"/>
      </a:dk2>
      <a:lt2>
        <a:srgbClr val="FFFFFF"/>
      </a:lt2>
      <a:accent1>
        <a:srgbClr val="0096D6"/>
      </a:accent1>
      <a:accent2>
        <a:srgbClr val="F05332"/>
      </a:accent2>
      <a:accent3>
        <a:srgbClr val="822980"/>
      </a:accent3>
      <a:accent4>
        <a:srgbClr val="87898B"/>
      </a:accent4>
      <a:accent5>
        <a:srgbClr val="B9B8BB"/>
      </a:accent5>
      <a:accent6>
        <a:srgbClr val="E5E8E8"/>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defTabSz="430213">
          <a:spcAft>
            <a:spcPts val="400"/>
          </a:spcAft>
          <a:buSzPct val="100000"/>
          <a:defRPr sz="1600" dirty="0" smtClean="0">
            <a:solidFill>
              <a:srgbClr val="000000"/>
            </a:solidFill>
            <a:latin typeface="HP Simplified" pitchFamily="34" charset="0"/>
            <a:cs typeface="HP Simplified" pitchFamily="34" charset="0"/>
          </a:defRPr>
        </a:defPPr>
      </a:lstStyle>
    </a:txDef>
  </a:objectDefaults>
  <a:extraClrSchemeLst/>
</a:theme>
</file>

<file path=ppt/theme/theme4.xml><?xml version="1.0" encoding="utf-8"?>
<a:theme xmlns:a="http://schemas.openxmlformats.org/drawingml/2006/main" name="HP_PPT_Standard_templateFeb2012_16x9Arial">
  <a:themeElements>
    <a:clrScheme name="Custom 155">
      <a:dk1>
        <a:sysClr val="windowText" lastClr="000000"/>
      </a:dk1>
      <a:lt1>
        <a:sysClr val="window" lastClr="FFFFFF"/>
      </a:lt1>
      <a:dk2>
        <a:srgbClr val="000000"/>
      </a:dk2>
      <a:lt2>
        <a:srgbClr val="E5E8E8"/>
      </a:lt2>
      <a:accent1>
        <a:srgbClr val="0096D6"/>
      </a:accent1>
      <a:accent2>
        <a:srgbClr val="F05332"/>
      </a:accent2>
      <a:accent3>
        <a:srgbClr val="B7CA34"/>
      </a:accent3>
      <a:accent4>
        <a:srgbClr val="822980"/>
      </a:accent4>
      <a:accent5>
        <a:srgbClr val="87898B"/>
      </a:accent5>
      <a:accent6>
        <a:srgbClr val="B9B8BB"/>
      </a:accent6>
      <a:hlink>
        <a:srgbClr val="0096D6"/>
      </a:hlink>
      <a:folHlink>
        <a:srgbClr val="8229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HP_PPT_Standard_16x9">
  <a:themeElements>
    <a:clrScheme name="Custom 171">
      <a:dk1>
        <a:sysClr val="windowText" lastClr="000000"/>
      </a:dk1>
      <a:lt1>
        <a:sysClr val="window" lastClr="FFFFFF"/>
      </a:lt1>
      <a:dk2>
        <a:srgbClr val="000000"/>
      </a:dk2>
      <a:lt2>
        <a:srgbClr val="FFFFFF"/>
      </a:lt2>
      <a:accent1>
        <a:srgbClr val="0096D6"/>
      </a:accent1>
      <a:accent2>
        <a:srgbClr val="F05332"/>
      </a:accent2>
      <a:accent3>
        <a:srgbClr val="822980"/>
      </a:accent3>
      <a:accent4>
        <a:srgbClr val="87898B"/>
      </a:accent4>
      <a:accent5>
        <a:srgbClr val="B9B8BB"/>
      </a:accent5>
      <a:accent6>
        <a:srgbClr val="E5E8E8"/>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defTabSz="430213">
          <a:spcAft>
            <a:spcPts val="400"/>
          </a:spcAft>
          <a:buSzPct val="100000"/>
          <a:defRPr sz="1600" dirty="0" smtClean="0">
            <a:solidFill>
              <a:srgbClr val="000000"/>
            </a:solidFill>
            <a:latin typeface="HP Simplified" pitchFamily="34" charset="0"/>
            <a:cs typeface="HP Simplified" pitchFamily="34" charset="0"/>
          </a:defRPr>
        </a:defPPr>
      </a:lstStyle>
    </a:txDef>
  </a:objectDefaults>
  <a:extraClrSchemeLst/>
</a:theme>
</file>

<file path=ppt/theme/theme6.xml><?xml version="1.0" encoding="utf-8"?>
<a:theme xmlns:a="http://schemas.openxmlformats.org/drawingml/2006/main" name="5_HP_PPT_Standard_16x9">
  <a:themeElements>
    <a:clrScheme name="Custom 171">
      <a:dk1>
        <a:sysClr val="windowText" lastClr="000000"/>
      </a:dk1>
      <a:lt1>
        <a:sysClr val="window" lastClr="FFFFFF"/>
      </a:lt1>
      <a:dk2>
        <a:srgbClr val="000000"/>
      </a:dk2>
      <a:lt2>
        <a:srgbClr val="FFFFFF"/>
      </a:lt2>
      <a:accent1>
        <a:srgbClr val="0096D6"/>
      </a:accent1>
      <a:accent2>
        <a:srgbClr val="F05332"/>
      </a:accent2>
      <a:accent3>
        <a:srgbClr val="822980"/>
      </a:accent3>
      <a:accent4>
        <a:srgbClr val="87898B"/>
      </a:accent4>
      <a:accent5>
        <a:srgbClr val="B9B8BB"/>
      </a:accent5>
      <a:accent6>
        <a:srgbClr val="E5E8E8"/>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defTabSz="430213">
          <a:spcAft>
            <a:spcPts val="400"/>
          </a:spcAft>
          <a:buSzPct val="100000"/>
          <a:defRPr sz="1600" dirty="0" smtClean="0">
            <a:solidFill>
              <a:srgbClr val="000000"/>
            </a:solidFill>
            <a:latin typeface="HP Simplified" pitchFamily="34" charset="0"/>
            <a:cs typeface="HP Simplified" pitchFamily="34" charset="0"/>
          </a:defRPr>
        </a:defPPr>
      </a:lstStyle>
    </a:txDef>
  </a:objectDefaults>
  <a:extraClrSchemeLst/>
</a:theme>
</file>

<file path=ppt/theme/theme7.xml><?xml version="1.0" encoding="utf-8"?>
<a:theme xmlns:a="http://schemas.openxmlformats.org/drawingml/2006/main" name="6_HP_PPT_Standard_16x9">
  <a:themeElements>
    <a:clrScheme name="Custom 171">
      <a:dk1>
        <a:sysClr val="windowText" lastClr="000000"/>
      </a:dk1>
      <a:lt1>
        <a:sysClr val="window" lastClr="FFFFFF"/>
      </a:lt1>
      <a:dk2>
        <a:srgbClr val="000000"/>
      </a:dk2>
      <a:lt2>
        <a:srgbClr val="FFFFFF"/>
      </a:lt2>
      <a:accent1>
        <a:srgbClr val="0096D6"/>
      </a:accent1>
      <a:accent2>
        <a:srgbClr val="F05332"/>
      </a:accent2>
      <a:accent3>
        <a:srgbClr val="822980"/>
      </a:accent3>
      <a:accent4>
        <a:srgbClr val="87898B"/>
      </a:accent4>
      <a:accent5>
        <a:srgbClr val="B9B8BB"/>
      </a:accent5>
      <a:accent6>
        <a:srgbClr val="E5E8E8"/>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defTabSz="430213">
          <a:spcAft>
            <a:spcPts val="400"/>
          </a:spcAft>
          <a:buSzPct val="100000"/>
          <a:defRPr sz="1600" dirty="0" smtClean="0">
            <a:solidFill>
              <a:srgbClr val="000000"/>
            </a:solidFill>
            <a:latin typeface="HP Simplified" pitchFamily="34" charset="0"/>
            <a:cs typeface="HP Simplified" pitchFamily="34" charset="0"/>
          </a:defRPr>
        </a:defPPr>
      </a:lstStyle>
    </a:txDef>
  </a:objectDefaults>
  <a:extraClrSchemeLst/>
</a:theme>
</file>

<file path=ppt/theme/theme8.xml><?xml version="1.0" encoding="utf-8"?>
<a:theme xmlns:a="http://schemas.openxmlformats.org/drawingml/2006/main" name="HP_PPT_Standard_16x9">
  <a:themeElements>
    <a:clrScheme name="Custom 171">
      <a:dk1>
        <a:sysClr val="windowText" lastClr="000000"/>
      </a:dk1>
      <a:lt1>
        <a:sysClr val="window" lastClr="FFFFFF"/>
      </a:lt1>
      <a:dk2>
        <a:srgbClr val="000000"/>
      </a:dk2>
      <a:lt2>
        <a:srgbClr val="FFFFFF"/>
      </a:lt2>
      <a:accent1>
        <a:srgbClr val="0096D6"/>
      </a:accent1>
      <a:accent2>
        <a:srgbClr val="F05332"/>
      </a:accent2>
      <a:accent3>
        <a:srgbClr val="822980"/>
      </a:accent3>
      <a:accent4>
        <a:srgbClr val="87898B"/>
      </a:accent4>
      <a:accent5>
        <a:srgbClr val="B9B8BB"/>
      </a:accent5>
      <a:accent6>
        <a:srgbClr val="E5E8E8"/>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defTabSz="430213">
          <a:spcAft>
            <a:spcPts val="400"/>
          </a:spcAft>
          <a:buSzPct val="100000"/>
          <a:defRPr sz="1600" dirty="0" smtClean="0">
            <a:solidFill>
              <a:srgbClr val="000000"/>
            </a:solidFill>
            <a:latin typeface="HP Simplified" pitchFamily="34" charset="0"/>
            <a:cs typeface="HP Simplified" pitchFamily="34" charset="0"/>
          </a:defRPr>
        </a:defPPr>
      </a:lst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HP Discover 2012 PPT_vMar12WIP_v6</Template>
  <TotalTime>40857</TotalTime>
  <Words>2153</Words>
  <Application>Microsoft Office PowerPoint</Application>
  <PresentationFormat>On-screen Show (16:9)</PresentationFormat>
  <Paragraphs>482</Paragraphs>
  <Slides>24</Slides>
  <Notes>16</Notes>
  <HiddenSlides>1</HiddenSlides>
  <MMClips>0</MMClips>
  <ScaleCrop>false</ScaleCrop>
  <HeadingPairs>
    <vt:vector size="8" baseType="variant">
      <vt:variant>
        <vt:lpstr>Fonts Used</vt:lpstr>
      </vt:variant>
      <vt:variant>
        <vt:i4>8</vt:i4>
      </vt:variant>
      <vt:variant>
        <vt:lpstr>Theme</vt:lpstr>
      </vt:variant>
      <vt:variant>
        <vt:i4>8</vt:i4>
      </vt:variant>
      <vt:variant>
        <vt:lpstr>Embedded OLE Servers</vt:lpstr>
      </vt:variant>
      <vt:variant>
        <vt:i4>1</vt:i4>
      </vt:variant>
      <vt:variant>
        <vt:lpstr>Slide Titles</vt:lpstr>
      </vt:variant>
      <vt:variant>
        <vt:i4>24</vt:i4>
      </vt:variant>
    </vt:vector>
  </HeadingPairs>
  <TitlesOfParts>
    <vt:vector size="41" baseType="lpstr">
      <vt:lpstr>Arial Unicode MS</vt:lpstr>
      <vt:lpstr>Arial</vt:lpstr>
      <vt:lpstr>Calibri</vt:lpstr>
      <vt:lpstr>Courier New</vt:lpstr>
      <vt:lpstr>Futura Bk</vt:lpstr>
      <vt:lpstr>Futura Hv</vt:lpstr>
      <vt:lpstr>HP Simplified</vt:lpstr>
      <vt:lpstr>Lucida Grande</vt:lpstr>
      <vt:lpstr>NEW_Standard_16x9</vt:lpstr>
      <vt:lpstr>3_HP_PPT_Standard_16x9</vt:lpstr>
      <vt:lpstr>8_HP_PPT_Standard_16x9</vt:lpstr>
      <vt:lpstr>HP_PPT_Standard_templateFeb2012_16x9Arial</vt:lpstr>
      <vt:lpstr>4_HP_PPT_Standard_16x9</vt:lpstr>
      <vt:lpstr>5_HP_PPT_Standard_16x9</vt:lpstr>
      <vt:lpstr>6_HP_PPT_Standard_16x9</vt:lpstr>
      <vt:lpstr>HP_PPT_Standard_16x9</vt:lpstr>
      <vt:lpstr>think-cell Slide</vt:lpstr>
      <vt:lpstr>Why HP Networking?</vt:lpstr>
      <vt:lpstr>Why HP Networking?</vt:lpstr>
      <vt:lpstr>Why HP Networking?</vt:lpstr>
      <vt:lpstr>Why HP Networking?</vt:lpstr>
      <vt:lpstr>Why HP Networking?</vt:lpstr>
      <vt:lpstr>HP: we’ve changed the rules…to simplify networking</vt:lpstr>
      <vt:lpstr>Why HP Networking?</vt:lpstr>
      <vt:lpstr>Gartner Trends to watch 2014 </vt:lpstr>
      <vt:lpstr> </vt:lpstr>
      <vt:lpstr>HP Software-defined networks vision</vt:lpstr>
      <vt:lpstr>Legacy networks slow application deployment</vt:lpstr>
      <vt:lpstr>Virtual application networks deploy apps in minutes</vt:lpstr>
      <vt:lpstr>HBO: Sentinel Security Application Use Case</vt:lpstr>
      <vt:lpstr> </vt:lpstr>
      <vt:lpstr>IMC – a Value Leader</vt:lpstr>
      <vt:lpstr> </vt:lpstr>
      <vt:lpstr> </vt:lpstr>
      <vt:lpstr>HP Services zl Modules for Virtualization</vt:lpstr>
      <vt:lpstr>HP MSR Survivable Branch Communication Modules for Microsoft Lync 2013</vt:lpstr>
      <vt:lpstr> </vt:lpstr>
      <vt:lpstr>HP Networking – A Holistic Approach to BYOD</vt:lpstr>
      <vt:lpstr>HP Networking Competitive Comparison</vt:lpstr>
      <vt:lpstr> </vt:lpstr>
      <vt:lpstr>Thank you / Q&amp;A</vt:lpstr>
    </vt:vector>
  </TitlesOfParts>
  <Company>HP</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Seven-color system</dc:title>
  <dc:creator>Joanne McMenoman</dc:creator>
  <cp:lastModifiedBy>Unruh, Jon</cp:lastModifiedBy>
  <cp:revision>370</cp:revision>
  <cp:lastPrinted>2013-10-17T22:43:01Z</cp:lastPrinted>
  <dcterms:created xsi:type="dcterms:W3CDTF">2012-03-22T19:11:06Z</dcterms:created>
  <dcterms:modified xsi:type="dcterms:W3CDTF">2013-12-11T13:11:11Z</dcterms:modified>
</cp:coreProperties>
</file>